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4"/>
    <p:sldMasterId id="2147483729" r:id="rId5"/>
    <p:sldMasterId id="2147483697" r:id="rId6"/>
    <p:sldMasterId id="2147483705" r:id="rId7"/>
    <p:sldMasterId id="2147483713" r:id="rId8"/>
    <p:sldMasterId id="2147483737" r:id="rId9"/>
    <p:sldMasterId id="2147483721" r:id="rId10"/>
    <p:sldMasterId id="2147483689" r:id="rId11"/>
    <p:sldMasterId id="2147483750" r:id="rId12"/>
    <p:sldMasterId id="2147483763" r:id="rId13"/>
  </p:sldMasterIdLst>
  <p:notesMasterIdLst>
    <p:notesMasterId r:id="rId44"/>
  </p:notesMasterIdLst>
  <p:handoutMasterIdLst>
    <p:handoutMasterId r:id="rId45"/>
  </p:handoutMasterIdLst>
  <p:sldIdLst>
    <p:sldId id="257" r:id="rId14"/>
    <p:sldId id="319" r:id="rId15"/>
    <p:sldId id="382" r:id="rId16"/>
    <p:sldId id="348" r:id="rId17"/>
    <p:sldId id="361" r:id="rId18"/>
    <p:sldId id="260" r:id="rId19"/>
    <p:sldId id="388" r:id="rId20"/>
    <p:sldId id="333" r:id="rId21"/>
    <p:sldId id="360" r:id="rId22"/>
    <p:sldId id="314" r:id="rId23"/>
    <p:sldId id="342" r:id="rId24"/>
    <p:sldId id="353" r:id="rId25"/>
    <p:sldId id="279" r:id="rId26"/>
    <p:sldId id="350" r:id="rId27"/>
    <p:sldId id="389" r:id="rId28"/>
    <p:sldId id="376" r:id="rId29"/>
    <p:sldId id="378" r:id="rId30"/>
    <p:sldId id="374" r:id="rId31"/>
    <p:sldId id="373" r:id="rId32"/>
    <p:sldId id="387" r:id="rId33"/>
    <p:sldId id="349" r:id="rId34"/>
    <p:sldId id="284" r:id="rId35"/>
    <p:sldId id="386" r:id="rId36"/>
    <p:sldId id="287" r:id="rId37"/>
    <p:sldId id="380" r:id="rId38"/>
    <p:sldId id="305" r:id="rId39"/>
    <p:sldId id="306" r:id="rId40"/>
    <p:sldId id="385" r:id="rId41"/>
    <p:sldId id="296" r:id="rId42"/>
    <p:sldId id="310" r:id="rId43"/>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D8F3"/>
    <a:srgbClr val="CCCCFF"/>
    <a:srgbClr val="CC99FF"/>
    <a:srgbClr val="DEEBF7"/>
    <a:srgbClr val="F7F7F7"/>
    <a:srgbClr val="FFF5D9"/>
    <a:srgbClr val="F0F0F0"/>
    <a:srgbClr val="EAEAE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7BC346-A764-B94D-926A-B5B1B672E12E}" v="342" dt="2024-06-26T19:43:26.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3" autoAdjust="0"/>
    <p:restoredTop sz="57586" autoAdjust="0"/>
  </p:normalViewPr>
  <p:slideViewPr>
    <p:cSldViewPr snapToGrid="0">
      <p:cViewPr varScale="1">
        <p:scale>
          <a:sx n="54" d="100"/>
          <a:sy n="54" d="100"/>
        </p:scale>
        <p:origin x="1296" y="200"/>
      </p:cViewPr>
      <p:guideLst/>
    </p:cSldViewPr>
  </p:slideViewPr>
  <p:notesTextViewPr>
    <p:cViewPr>
      <p:scale>
        <a:sx n="125" d="100"/>
        <a:sy n="125" d="100"/>
      </p:scale>
      <p:origin x="0" y="0"/>
    </p:cViewPr>
  </p:notesTextViewPr>
  <p:notesViewPr>
    <p:cSldViewPr snapToGrid="0">
      <p:cViewPr varScale="1">
        <p:scale>
          <a:sx n="93" d="100"/>
          <a:sy n="93" d="100"/>
        </p:scale>
        <p:origin x="1224"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tags" Target="tags/tag1.xml"/><Relationship Id="rId20" Type="http://schemas.openxmlformats.org/officeDocument/2006/relationships/slide" Target="slides/slide7.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FF6BC1-FE68-491C-B740-786E6462472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A6E4F2B1-C113-443C-A601-1D644ACC71B3}">
      <dgm:prSet/>
      <dgm:spPr/>
      <dgm:t>
        <a:bodyPr/>
        <a:lstStyle/>
        <a:p>
          <a:r>
            <a:rPr lang="en-US" b="1"/>
            <a:t>Real world</a:t>
          </a:r>
          <a:endParaRPr lang="en-US" b="1" dirty="0"/>
        </a:p>
      </dgm:t>
    </dgm:pt>
    <dgm:pt modelId="{5F86F44B-411E-4892-9BB2-F08F128AE351}" type="parTrans" cxnId="{69EEAF12-77C0-4386-AA12-DEBB6107E382}">
      <dgm:prSet/>
      <dgm:spPr/>
      <dgm:t>
        <a:bodyPr/>
        <a:lstStyle/>
        <a:p>
          <a:endParaRPr lang="en-US"/>
        </a:p>
      </dgm:t>
    </dgm:pt>
    <dgm:pt modelId="{B054E50B-D26B-4857-A0A4-52A4E494AE73}" type="sibTrans" cxnId="{69EEAF12-77C0-4386-AA12-DEBB6107E382}">
      <dgm:prSet/>
      <dgm:spPr/>
      <dgm:t>
        <a:bodyPr/>
        <a:lstStyle/>
        <a:p>
          <a:endParaRPr lang="en-US"/>
        </a:p>
      </dgm:t>
    </dgm:pt>
    <dgm:pt modelId="{FD2E6876-45B5-4106-B14E-DB91581DDF66}">
      <dgm:prSet/>
      <dgm:spPr/>
      <dgm:t>
        <a:bodyPr/>
        <a:lstStyle/>
        <a:p>
          <a:r>
            <a:rPr lang="en-US" b="1"/>
            <a:t>Like work </a:t>
          </a:r>
        </a:p>
      </dgm:t>
    </dgm:pt>
    <dgm:pt modelId="{FFEB91D9-FC09-4FAA-86FD-9F5D89C81BCA}" type="parTrans" cxnId="{04271D07-443C-41BA-8AA9-5798CBD7DE22}">
      <dgm:prSet/>
      <dgm:spPr/>
      <dgm:t>
        <a:bodyPr/>
        <a:lstStyle/>
        <a:p>
          <a:endParaRPr lang="en-US"/>
        </a:p>
      </dgm:t>
    </dgm:pt>
    <dgm:pt modelId="{31C71DFB-DAD1-4D22-B565-39BD50968537}" type="sibTrans" cxnId="{04271D07-443C-41BA-8AA9-5798CBD7DE22}">
      <dgm:prSet/>
      <dgm:spPr/>
      <dgm:t>
        <a:bodyPr/>
        <a:lstStyle/>
        <a:p>
          <a:endParaRPr lang="en-US"/>
        </a:p>
      </dgm:t>
    </dgm:pt>
    <dgm:pt modelId="{C4D5C17E-17C6-415D-A047-BBB30985BF7A}">
      <dgm:prSet/>
      <dgm:spPr/>
      <dgm:t>
        <a:bodyPr/>
        <a:lstStyle/>
        <a:p>
          <a:r>
            <a:rPr lang="en-US" b="1"/>
            <a:t>Projects </a:t>
          </a:r>
        </a:p>
      </dgm:t>
    </dgm:pt>
    <dgm:pt modelId="{D8BECDCA-7C2F-4A3E-8AE7-A449BA8D12D8}" type="parTrans" cxnId="{19545943-ADCC-4EE8-ACB8-E4C1937D8E88}">
      <dgm:prSet/>
      <dgm:spPr/>
      <dgm:t>
        <a:bodyPr/>
        <a:lstStyle/>
        <a:p>
          <a:endParaRPr lang="en-US"/>
        </a:p>
      </dgm:t>
    </dgm:pt>
    <dgm:pt modelId="{972AD4C9-10E2-4EF4-B7A6-ECD248B76E47}" type="sibTrans" cxnId="{19545943-ADCC-4EE8-ACB8-E4C1937D8E88}">
      <dgm:prSet/>
      <dgm:spPr/>
      <dgm:t>
        <a:bodyPr/>
        <a:lstStyle/>
        <a:p>
          <a:endParaRPr lang="en-US"/>
        </a:p>
      </dgm:t>
    </dgm:pt>
    <dgm:pt modelId="{6CA524E7-499D-415C-B8DE-0B9BAA7B76CE}">
      <dgm:prSet/>
      <dgm:spPr/>
      <dgm:t>
        <a:bodyPr/>
        <a:lstStyle/>
        <a:p>
          <a:r>
            <a:rPr lang="en-US" b="1"/>
            <a:t>Uncheatable </a:t>
          </a:r>
        </a:p>
      </dgm:t>
    </dgm:pt>
    <dgm:pt modelId="{64799224-FEEF-4BB1-A112-5DA9016AF295}" type="parTrans" cxnId="{11F3B9E9-4351-40F2-8DFB-3567CE2960FD}">
      <dgm:prSet/>
      <dgm:spPr/>
      <dgm:t>
        <a:bodyPr/>
        <a:lstStyle/>
        <a:p>
          <a:endParaRPr lang="en-US"/>
        </a:p>
      </dgm:t>
    </dgm:pt>
    <dgm:pt modelId="{38002000-994A-4F4E-A971-794501C5A1C5}" type="sibTrans" cxnId="{11F3B9E9-4351-40F2-8DFB-3567CE2960FD}">
      <dgm:prSet/>
      <dgm:spPr/>
      <dgm:t>
        <a:bodyPr/>
        <a:lstStyle/>
        <a:p>
          <a:endParaRPr lang="en-US"/>
        </a:p>
      </dgm:t>
    </dgm:pt>
    <dgm:pt modelId="{5031B045-15DE-4D78-8BF5-52E9E4BBDEFA}">
      <dgm:prSet/>
      <dgm:spPr/>
      <dgm:t>
        <a:bodyPr/>
        <a:lstStyle/>
        <a:p>
          <a:r>
            <a:rPr lang="en-US" b="1"/>
            <a:t>Creative </a:t>
          </a:r>
        </a:p>
      </dgm:t>
    </dgm:pt>
    <dgm:pt modelId="{E850016D-B0A4-4C93-8CD5-8AEFDC2836C0}" type="parTrans" cxnId="{D4F00198-D9E8-42D8-9DD4-22C583C4F2FB}">
      <dgm:prSet/>
      <dgm:spPr/>
      <dgm:t>
        <a:bodyPr/>
        <a:lstStyle/>
        <a:p>
          <a:endParaRPr lang="en-US"/>
        </a:p>
      </dgm:t>
    </dgm:pt>
    <dgm:pt modelId="{85F1CE6F-CEFD-4CFB-AFF0-039D45FE4708}" type="sibTrans" cxnId="{D4F00198-D9E8-42D8-9DD4-22C583C4F2FB}">
      <dgm:prSet/>
      <dgm:spPr/>
      <dgm:t>
        <a:bodyPr/>
        <a:lstStyle/>
        <a:p>
          <a:endParaRPr lang="en-US"/>
        </a:p>
      </dgm:t>
    </dgm:pt>
    <dgm:pt modelId="{CD4A2788-81DF-4B29-B4D9-C8A2C4CD1283}">
      <dgm:prSet/>
      <dgm:spPr/>
      <dgm:t>
        <a:bodyPr/>
        <a:lstStyle/>
        <a:p>
          <a:r>
            <a:rPr lang="en-US" b="1"/>
            <a:t>Anything that’s not an essay, report or exam </a:t>
          </a:r>
          <a:endParaRPr lang="en-US" b="1" dirty="0"/>
        </a:p>
      </dgm:t>
    </dgm:pt>
    <dgm:pt modelId="{06301C45-49C9-44B3-BABA-6AE5EA3281DF}" type="parTrans" cxnId="{1CB7C518-B399-46B3-9351-4D4E06DD901E}">
      <dgm:prSet/>
      <dgm:spPr/>
      <dgm:t>
        <a:bodyPr/>
        <a:lstStyle/>
        <a:p>
          <a:endParaRPr lang="en-US"/>
        </a:p>
      </dgm:t>
    </dgm:pt>
    <dgm:pt modelId="{900645E3-6909-42FC-8FE7-4CB2CB2C8CE2}" type="sibTrans" cxnId="{1CB7C518-B399-46B3-9351-4D4E06DD901E}">
      <dgm:prSet/>
      <dgm:spPr/>
      <dgm:t>
        <a:bodyPr/>
        <a:lstStyle/>
        <a:p>
          <a:endParaRPr lang="en-US"/>
        </a:p>
      </dgm:t>
    </dgm:pt>
    <dgm:pt modelId="{435F64B7-24DE-4EFE-AEDA-86A017CF27E2}">
      <dgm:prSet/>
      <dgm:spPr/>
      <dgm:t>
        <a:bodyPr/>
        <a:lstStyle/>
        <a:p>
          <a:r>
            <a:rPr lang="en-US" b="1" dirty="0"/>
            <a:t>Something students want to do</a:t>
          </a:r>
        </a:p>
      </dgm:t>
    </dgm:pt>
    <dgm:pt modelId="{39A4375E-03A4-4D20-9932-E9AF7EE23030}" type="parTrans" cxnId="{9E5F0FA8-7D65-4CF3-95FD-27F2AB97C2CD}">
      <dgm:prSet/>
      <dgm:spPr/>
      <dgm:t>
        <a:bodyPr/>
        <a:lstStyle/>
        <a:p>
          <a:endParaRPr lang="en-US"/>
        </a:p>
      </dgm:t>
    </dgm:pt>
    <dgm:pt modelId="{410CD38B-7E1E-4804-B415-8A4C2887490B}" type="sibTrans" cxnId="{9E5F0FA8-7D65-4CF3-95FD-27F2AB97C2CD}">
      <dgm:prSet/>
      <dgm:spPr/>
      <dgm:t>
        <a:bodyPr/>
        <a:lstStyle/>
        <a:p>
          <a:endParaRPr lang="en-US"/>
        </a:p>
      </dgm:t>
    </dgm:pt>
    <dgm:pt modelId="{F42C95BB-5C76-40B8-B4B7-11560B772232}">
      <dgm:prSet/>
      <dgm:spPr/>
      <dgm:t>
        <a:bodyPr/>
        <a:lstStyle/>
        <a:p>
          <a:r>
            <a:rPr lang="en-US" b="1"/>
            <a:t>Like students would do after graduation  </a:t>
          </a:r>
        </a:p>
      </dgm:t>
    </dgm:pt>
    <dgm:pt modelId="{26FD4734-8A9A-45B6-BCAD-4AB88635C39B}" type="parTrans" cxnId="{0BAB2922-4CB1-404E-ABCB-2975075D8AF0}">
      <dgm:prSet/>
      <dgm:spPr/>
      <dgm:t>
        <a:bodyPr/>
        <a:lstStyle/>
        <a:p>
          <a:endParaRPr lang="en-US"/>
        </a:p>
      </dgm:t>
    </dgm:pt>
    <dgm:pt modelId="{A3C2F756-A54A-485E-A2C1-CBAB5DE338B1}" type="sibTrans" cxnId="{0BAB2922-4CB1-404E-ABCB-2975075D8AF0}">
      <dgm:prSet/>
      <dgm:spPr/>
      <dgm:t>
        <a:bodyPr/>
        <a:lstStyle/>
        <a:p>
          <a:endParaRPr lang="en-US"/>
        </a:p>
      </dgm:t>
    </dgm:pt>
    <dgm:pt modelId="{2AF06B22-1601-4EF1-876F-C2FB06A9F590}">
      <dgm:prSet/>
      <dgm:spPr/>
      <dgm:t>
        <a:bodyPr/>
        <a:lstStyle/>
        <a:p>
          <a:r>
            <a:rPr lang="en-US" b="1"/>
            <a:t>Involves student choice </a:t>
          </a:r>
        </a:p>
      </dgm:t>
    </dgm:pt>
    <dgm:pt modelId="{6DC0BC01-8D9B-4E05-B525-39C6EB49B54E}" type="parTrans" cxnId="{AE91ABE0-449A-4E56-89C0-BB5CCE341E70}">
      <dgm:prSet/>
      <dgm:spPr/>
      <dgm:t>
        <a:bodyPr/>
        <a:lstStyle/>
        <a:p>
          <a:endParaRPr lang="en-US"/>
        </a:p>
      </dgm:t>
    </dgm:pt>
    <dgm:pt modelId="{C3F8E55F-BE8A-4863-8A1E-5599607B1F8E}" type="sibTrans" cxnId="{AE91ABE0-449A-4E56-89C0-BB5CCE341E70}">
      <dgm:prSet/>
      <dgm:spPr/>
      <dgm:t>
        <a:bodyPr/>
        <a:lstStyle/>
        <a:p>
          <a:endParaRPr lang="en-US"/>
        </a:p>
      </dgm:t>
    </dgm:pt>
    <dgm:pt modelId="{29D2F16B-8537-484B-8393-FBD39CE833C2}">
      <dgm:prSet/>
      <dgm:spPr/>
      <dgm:t>
        <a:bodyPr/>
        <a:lstStyle/>
        <a:p>
          <a:r>
            <a:rPr lang="en-GB" b="1"/>
            <a:t>Must engage [i.e. no faking good]</a:t>
          </a:r>
          <a:endParaRPr lang="en-GB" b="1" dirty="0"/>
        </a:p>
      </dgm:t>
    </dgm:pt>
    <dgm:pt modelId="{DFE6B169-F192-1141-98F2-DE335A552512}" type="parTrans" cxnId="{009EA3C5-72F5-6741-A6FB-F599C867C650}">
      <dgm:prSet/>
      <dgm:spPr/>
      <dgm:t>
        <a:bodyPr/>
        <a:lstStyle/>
        <a:p>
          <a:endParaRPr lang="en-GB"/>
        </a:p>
      </dgm:t>
    </dgm:pt>
    <dgm:pt modelId="{7B901681-18B1-0044-B883-849087494377}" type="sibTrans" cxnId="{009EA3C5-72F5-6741-A6FB-F599C867C650}">
      <dgm:prSet/>
      <dgm:spPr/>
      <dgm:t>
        <a:bodyPr/>
        <a:lstStyle/>
        <a:p>
          <a:endParaRPr lang="en-GB"/>
        </a:p>
      </dgm:t>
    </dgm:pt>
    <dgm:pt modelId="{12C3353A-86F4-6E48-881D-4D954FC1CC58}">
      <dgm:prSet/>
      <dgm:spPr/>
      <dgm:t>
        <a:bodyPr/>
        <a:lstStyle/>
        <a:p>
          <a:r>
            <a:rPr lang="en-GB" b="1" dirty="0"/>
            <a:t>Makes a difference</a:t>
          </a:r>
        </a:p>
      </dgm:t>
    </dgm:pt>
    <dgm:pt modelId="{60EC9F69-B471-0D4A-8467-5AB23093A7F3}" type="parTrans" cxnId="{D3E72489-D96D-F94D-B40A-0A387736344A}">
      <dgm:prSet/>
      <dgm:spPr/>
      <dgm:t>
        <a:bodyPr/>
        <a:lstStyle/>
        <a:p>
          <a:endParaRPr lang="en-GB"/>
        </a:p>
      </dgm:t>
    </dgm:pt>
    <dgm:pt modelId="{F34B5C96-A393-C243-A318-3FF35CD83DEE}" type="sibTrans" cxnId="{D3E72489-D96D-F94D-B40A-0A387736344A}">
      <dgm:prSet/>
      <dgm:spPr/>
      <dgm:t>
        <a:bodyPr/>
        <a:lstStyle/>
        <a:p>
          <a:endParaRPr lang="en-GB"/>
        </a:p>
      </dgm:t>
    </dgm:pt>
    <dgm:pt modelId="{988B1191-4A43-004E-A79E-6064FC35A83C}" type="pres">
      <dgm:prSet presAssocID="{C4FF6BC1-FE68-491C-B740-786E64624727}" presName="diagram" presStyleCnt="0">
        <dgm:presLayoutVars>
          <dgm:dir/>
          <dgm:resizeHandles val="exact"/>
        </dgm:presLayoutVars>
      </dgm:prSet>
      <dgm:spPr/>
    </dgm:pt>
    <dgm:pt modelId="{B9E498D8-03CF-FA4F-98B4-625BEDDD6405}" type="pres">
      <dgm:prSet presAssocID="{A6E4F2B1-C113-443C-A601-1D644ACC71B3}" presName="node" presStyleLbl="node1" presStyleIdx="0" presStyleCnt="11">
        <dgm:presLayoutVars>
          <dgm:bulletEnabled val="1"/>
        </dgm:presLayoutVars>
      </dgm:prSet>
      <dgm:spPr/>
    </dgm:pt>
    <dgm:pt modelId="{7629C56C-5B80-8C42-B584-66CD1E440DE7}" type="pres">
      <dgm:prSet presAssocID="{B054E50B-D26B-4857-A0A4-52A4E494AE73}" presName="sibTrans" presStyleCnt="0"/>
      <dgm:spPr/>
    </dgm:pt>
    <dgm:pt modelId="{8A404FE4-02D2-8F4F-ACD6-BEDAA2C06195}" type="pres">
      <dgm:prSet presAssocID="{FD2E6876-45B5-4106-B14E-DB91581DDF66}" presName="node" presStyleLbl="node1" presStyleIdx="1" presStyleCnt="11">
        <dgm:presLayoutVars>
          <dgm:bulletEnabled val="1"/>
        </dgm:presLayoutVars>
      </dgm:prSet>
      <dgm:spPr/>
    </dgm:pt>
    <dgm:pt modelId="{A23DC535-2E3B-1A43-BEEB-AE8F8C5BE127}" type="pres">
      <dgm:prSet presAssocID="{31C71DFB-DAD1-4D22-B565-39BD50968537}" presName="sibTrans" presStyleCnt="0"/>
      <dgm:spPr/>
    </dgm:pt>
    <dgm:pt modelId="{7FF854D6-5CDC-1E44-8EB8-CE04BB508A94}" type="pres">
      <dgm:prSet presAssocID="{C4D5C17E-17C6-415D-A047-BBB30985BF7A}" presName="node" presStyleLbl="node1" presStyleIdx="2" presStyleCnt="11">
        <dgm:presLayoutVars>
          <dgm:bulletEnabled val="1"/>
        </dgm:presLayoutVars>
      </dgm:prSet>
      <dgm:spPr/>
    </dgm:pt>
    <dgm:pt modelId="{CDCBBC92-3B2E-D24D-8B15-C72CD40076FB}" type="pres">
      <dgm:prSet presAssocID="{972AD4C9-10E2-4EF4-B7A6-ECD248B76E47}" presName="sibTrans" presStyleCnt="0"/>
      <dgm:spPr/>
    </dgm:pt>
    <dgm:pt modelId="{A6D647BA-28ED-364A-ABD1-BD5E38B61AB5}" type="pres">
      <dgm:prSet presAssocID="{6CA524E7-499D-415C-B8DE-0B9BAA7B76CE}" presName="node" presStyleLbl="node1" presStyleIdx="3" presStyleCnt="11">
        <dgm:presLayoutVars>
          <dgm:bulletEnabled val="1"/>
        </dgm:presLayoutVars>
      </dgm:prSet>
      <dgm:spPr/>
    </dgm:pt>
    <dgm:pt modelId="{EE7F6A9B-A2C6-4941-84B0-C349524A303F}" type="pres">
      <dgm:prSet presAssocID="{38002000-994A-4F4E-A971-794501C5A1C5}" presName="sibTrans" presStyleCnt="0"/>
      <dgm:spPr/>
    </dgm:pt>
    <dgm:pt modelId="{64B3F41C-A358-E349-A025-7079A99AC20B}" type="pres">
      <dgm:prSet presAssocID="{5031B045-15DE-4D78-8BF5-52E9E4BBDEFA}" presName="node" presStyleLbl="node1" presStyleIdx="4" presStyleCnt="11">
        <dgm:presLayoutVars>
          <dgm:bulletEnabled val="1"/>
        </dgm:presLayoutVars>
      </dgm:prSet>
      <dgm:spPr/>
    </dgm:pt>
    <dgm:pt modelId="{8805D5FA-2852-9047-87AD-87EAFB8D373B}" type="pres">
      <dgm:prSet presAssocID="{85F1CE6F-CEFD-4CFB-AFF0-039D45FE4708}" presName="sibTrans" presStyleCnt="0"/>
      <dgm:spPr/>
    </dgm:pt>
    <dgm:pt modelId="{EC7EB956-0BEC-9241-A28D-D3BB697C9CD1}" type="pres">
      <dgm:prSet presAssocID="{CD4A2788-81DF-4B29-B4D9-C8A2C4CD1283}" presName="node" presStyleLbl="node1" presStyleIdx="5" presStyleCnt="11">
        <dgm:presLayoutVars>
          <dgm:bulletEnabled val="1"/>
        </dgm:presLayoutVars>
      </dgm:prSet>
      <dgm:spPr/>
    </dgm:pt>
    <dgm:pt modelId="{B5646E18-C421-F146-942C-F6150AC97A64}" type="pres">
      <dgm:prSet presAssocID="{900645E3-6909-42FC-8FE7-4CB2CB2C8CE2}" presName="sibTrans" presStyleCnt="0"/>
      <dgm:spPr/>
    </dgm:pt>
    <dgm:pt modelId="{4C0A0E32-3E2E-DC4A-A878-52E83BCDCA1B}" type="pres">
      <dgm:prSet presAssocID="{435F64B7-24DE-4EFE-AEDA-86A017CF27E2}" presName="node" presStyleLbl="node1" presStyleIdx="6" presStyleCnt="11">
        <dgm:presLayoutVars>
          <dgm:bulletEnabled val="1"/>
        </dgm:presLayoutVars>
      </dgm:prSet>
      <dgm:spPr/>
    </dgm:pt>
    <dgm:pt modelId="{3479DF5C-1295-C048-BCFC-0CEB63B0F5D0}" type="pres">
      <dgm:prSet presAssocID="{410CD38B-7E1E-4804-B415-8A4C2887490B}" presName="sibTrans" presStyleCnt="0"/>
      <dgm:spPr/>
    </dgm:pt>
    <dgm:pt modelId="{CC1C117D-1BF1-C64D-AEEB-E5D1487B988A}" type="pres">
      <dgm:prSet presAssocID="{F42C95BB-5C76-40B8-B4B7-11560B772232}" presName="node" presStyleLbl="node1" presStyleIdx="7" presStyleCnt="11">
        <dgm:presLayoutVars>
          <dgm:bulletEnabled val="1"/>
        </dgm:presLayoutVars>
      </dgm:prSet>
      <dgm:spPr/>
    </dgm:pt>
    <dgm:pt modelId="{520CED85-C3C1-3B4F-ADFF-37138FBD09BD}" type="pres">
      <dgm:prSet presAssocID="{A3C2F756-A54A-485E-A2C1-CBAB5DE338B1}" presName="sibTrans" presStyleCnt="0"/>
      <dgm:spPr/>
    </dgm:pt>
    <dgm:pt modelId="{D73121E4-2DE7-0A43-91E5-F03BB2192043}" type="pres">
      <dgm:prSet presAssocID="{12C3353A-86F4-6E48-881D-4D954FC1CC58}" presName="node" presStyleLbl="node1" presStyleIdx="8" presStyleCnt="11">
        <dgm:presLayoutVars>
          <dgm:bulletEnabled val="1"/>
        </dgm:presLayoutVars>
      </dgm:prSet>
      <dgm:spPr/>
    </dgm:pt>
    <dgm:pt modelId="{E5BC7E41-FFAE-1D49-AA3A-C78D1D40CB6B}" type="pres">
      <dgm:prSet presAssocID="{F34B5C96-A393-C243-A318-3FF35CD83DEE}" presName="sibTrans" presStyleCnt="0"/>
      <dgm:spPr/>
    </dgm:pt>
    <dgm:pt modelId="{5AC2BAAA-AAB5-9E42-A29B-85F2134E9047}" type="pres">
      <dgm:prSet presAssocID="{2AF06B22-1601-4EF1-876F-C2FB06A9F590}" presName="node" presStyleLbl="node1" presStyleIdx="9" presStyleCnt="11">
        <dgm:presLayoutVars>
          <dgm:bulletEnabled val="1"/>
        </dgm:presLayoutVars>
      </dgm:prSet>
      <dgm:spPr/>
    </dgm:pt>
    <dgm:pt modelId="{0C9CEFDF-1DAD-A54D-86B1-1288D458394C}" type="pres">
      <dgm:prSet presAssocID="{C3F8E55F-BE8A-4863-8A1E-5599607B1F8E}" presName="sibTrans" presStyleCnt="0"/>
      <dgm:spPr/>
    </dgm:pt>
    <dgm:pt modelId="{C093108B-ECD6-034B-87E1-75F7055C9EEE}" type="pres">
      <dgm:prSet presAssocID="{29D2F16B-8537-484B-8393-FBD39CE833C2}" presName="node" presStyleLbl="node1" presStyleIdx="10" presStyleCnt="11">
        <dgm:presLayoutVars>
          <dgm:bulletEnabled val="1"/>
        </dgm:presLayoutVars>
      </dgm:prSet>
      <dgm:spPr/>
    </dgm:pt>
  </dgm:ptLst>
  <dgm:cxnLst>
    <dgm:cxn modelId="{04271D07-443C-41BA-8AA9-5798CBD7DE22}" srcId="{C4FF6BC1-FE68-491C-B740-786E64624727}" destId="{FD2E6876-45B5-4106-B14E-DB91581DDF66}" srcOrd="1" destOrd="0" parTransId="{FFEB91D9-FC09-4FAA-86FD-9F5D89C81BCA}" sibTransId="{31C71DFB-DAD1-4D22-B565-39BD50968537}"/>
    <dgm:cxn modelId="{20FA2811-D375-154D-A75C-0391888C95E9}" type="presOf" srcId="{2AF06B22-1601-4EF1-876F-C2FB06A9F590}" destId="{5AC2BAAA-AAB5-9E42-A29B-85F2134E9047}" srcOrd="0" destOrd="0" presId="urn:microsoft.com/office/officeart/2005/8/layout/default"/>
    <dgm:cxn modelId="{69EEAF12-77C0-4386-AA12-DEBB6107E382}" srcId="{C4FF6BC1-FE68-491C-B740-786E64624727}" destId="{A6E4F2B1-C113-443C-A601-1D644ACC71B3}" srcOrd="0" destOrd="0" parTransId="{5F86F44B-411E-4892-9BB2-F08F128AE351}" sibTransId="{B054E50B-D26B-4857-A0A4-52A4E494AE73}"/>
    <dgm:cxn modelId="{1CB7C518-B399-46B3-9351-4D4E06DD901E}" srcId="{C4FF6BC1-FE68-491C-B740-786E64624727}" destId="{CD4A2788-81DF-4B29-B4D9-C8A2C4CD1283}" srcOrd="5" destOrd="0" parTransId="{06301C45-49C9-44B3-BABA-6AE5EA3281DF}" sibTransId="{900645E3-6909-42FC-8FE7-4CB2CB2C8CE2}"/>
    <dgm:cxn modelId="{0BAB2922-4CB1-404E-ABCB-2975075D8AF0}" srcId="{C4FF6BC1-FE68-491C-B740-786E64624727}" destId="{F42C95BB-5C76-40B8-B4B7-11560B772232}" srcOrd="7" destOrd="0" parTransId="{26FD4734-8A9A-45B6-BCAD-4AB88635C39B}" sibTransId="{A3C2F756-A54A-485E-A2C1-CBAB5DE338B1}"/>
    <dgm:cxn modelId="{3D3C3024-B7EA-0741-8A77-A49F575403A9}" type="presOf" srcId="{A6E4F2B1-C113-443C-A601-1D644ACC71B3}" destId="{B9E498D8-03CF-FA4F-98B4-625BEDDD6405}" srcOrd="0" destOrd="0" presId="urn:microsoft.com/office/officeart/2005/8/layout/default"/>
    <dgm:cxn modelId="{06AA4031-A234-3D40-9E29-C066BB6F7D56}" type="presOf" srcId="{6CA524E7-499D-415C-B8DE-0B9BAA7B76CE}" destId="{A6D647BA-28ED-364A-ABD1-BD5E38B61AB5}" srcOrd="0" destOrd="0" presId="urn:microsoft.com/office/officeart/2005/8/layout/default"/>
    <dgm:cxn modelId="{756BDA3A-EB00-8E4A-9124-B8D378803076}" type="presOf" srcId="{435F64B7-24DE-4EFE-AEDA-86A017CF27E2}" destId="{4C0A0E32-3E2E-DC4A-A878-52E83BCDCA1B}" srcOrd="0" destOrd="0" presId="urn:microsoft.com/office/officeart/2005/8/layout/default"/>
    <dgm:cxn modelId="{19545943-ADCC-4EE8-ACB8-E4C1937D8E88}" srcId="{C4FF6BC1-FE68-491C-B740-786E64624727}" destId="{C4D5C17E-17C6-415D-A047-BBB30985BF7A}" srcOrd="2" destOrd="0" parTransId="{D8BECDCA-7C2F-4A3E-8AE7-A449BA8D12D8}" sibTransId="{972AD4C9-10E2-4EF4-B7A6-ECD248B76E47}"/>
    <dgm:cxn modelId="{D3E72489-D96D-F94D-B40A-0A387736344A}" srcId="{C4FF6BC1-FE68-491C-B740-786E64624727}" destId="{12C3353A-86F4-6E48-881D-4D954FC1CC58}" srcOrd="8" destOrd="0" parTransId="{60EC9F69-B471-0D4A-8467-5AB23093A7F3}" sibTransId="{F34B5C96-A393-C243-A318-3FF35CD83DEE}"/>
    <dgm:cxn modelId="{78CACF92-DB09-5944-98AE-F4D6907839AA}" type="presOf" srcId="{FD2E6876-45B5-4106-B14E-DB91581DDF66}" destId="{8A404FE4-02D2-8F4F-ACD6-BEDAA2C06195}" srcOrd="0" destOrd="0" presId="urn:microsoft.com/office/officeart/2005/8/layout/default"/>
    <dgm:cxn modelId="{D4F00198-D9E8-42D8-9DD4-22C583C4F2FB}" srcId="{C4FF6BC1-FE68-491C-B740-786E64624727}" destId="{5031B045-15DE-4D78-8BF5-52E9E4BBDEFA}" srcOrd="4" destOrd="0" parTransId="{E850016D-B0A4-4C93-8CD5-8AEFDC2836C0}" sibTransId="{85F1CE6F-CEFD-4CFB-AFF0-039D45FE4708}"/>
    <dgm:cxn modelId="{EC36609A-74FD-1649-A364-6EC3013FF3A2}" type="presOf" srcId="{C4FF6BC1-FE68-491C-B740-786E64624727}" destId="{988B1191-4A43-004E-A79E-6064FC35A83C}" srcOrd="0" destOrd="0" presId="urn:microsoft.com/office/officeart/2005/8/layout/default"/>
    <dgm:cxn modelId="{BAA6C39A-BAB2-ED43-8617-2ED915C885ED}" type="presOf" srcId="{5031B045-15DE-4D78-8BF5-52E9E4BBDEFA}" destId="{64B3F41C-A358-E349-A025-7079A99AC20B}" srcOrd="0" destOrd="0" presId="urn:microsoft.com/office/officeart/2005/8/layout/default"/>
    <dgm:cxn modelId="{9E5F0FA8-7D65-4CF3-95FD-27F2AB97C2CD}" srcId="{C4FF6BC1-FE68-491C-B740-786E64624727}" destId="{435F64B7-24DE-4EFE-AEDA-86A017CF27E2}" srcOrd="6" destOrd="0" parTransId="{39A4375E-03A4-4D20-9932-E9AF7EE23030}" sibTransId="{410CD38B-7E1E-4804-B415-8A4C2887490B}"/>
    <dgm:cxn modelId="{009EA3C5-72F5-6741-A6FB-F599C867C650}" srcId="{C4FF6BC1-FE68-491C-B740-786E64624727}" destId="{29D2F16B-8537-484B-8393-FBD39CE833C2}" srcOrd="10" destOrd="0" parTransId="{DFE6B169-F192-1141-98F2-DE335A552512}" sibTransId="{7B901681-18B1-0044-B883-849087494377}"/>
    <dgm:cxn modelId="{F0125DCB-EE51-0D45-A86D-5DA793AC3AE9}" type="presOf" srcId="{C4D5C17E-17C6-415D-A047-BBB30985BF7A}" destId="{7FF854D6-5CDC-1E44-8EB8-CE04BB508A94}" srcOrd="0" destOrd="0" presId="urn:microsoft.com/office/officeart/2005/8/layout/default"/>
    <dgm:cxn modelId="{10AFEFD1-B5C0-2B43-808E-EB10F5B45427}" type="presOf" srcId="{F42C95BB-5C76-40B8-B4B7-11560B772232}" destId="{CC1C117D-1BF1-C64D-AEEB-E5D1487B988A}" srcOrd="0" destOrd="0" presId="urn:microsoft.com/office/officeart/2005/8/layout/default"/>
    <dgm:cxn modelId="{AE91ABE0-449A-4E56-89C0-BB5CCE341E70}" srcId="{C4FF6BC1-FE68-491C-B740-786E64624727}" destId="{2AF06B22-1601-4EF1-876F-C2FB06A9F590}" srcOrd="9" destOrd="0" parTransId="{6DC0BC01-8D9B-4E05-B525-39C6EB49B54E}" sibTransId="{C3F8E55F-BE8A-4863-8A1E-5599607B1F8E}"/>
    <dgm:cxn modelId="{9D6F81E9-E466-0148-9463-5250FD8BA177}" type="presOf" srcId="{12C3353A-86F4-6E48-881D-4D954FC1CC58}" destId="{D73121E4-2DE7-0A43-91E5-F03BB2192043}" srcOrd="0" destOrd="0" presId="urn:microsoft.com/office/officeart/2005/8/layout/default"/>
    <dgm:cxn modelId="{11F3B9E9-4351-40F2-8DFB-3567CE2960FD}" srcId="{C4FF6BC1-FE68-491C-B740-786E64624727}" destId="{6CA524E7-499D-415C-B8DE-0B9BAA7B76CE}" srcOrd="3" destOrd="0" parTransId="{64799224-FEEF-4BB1-A112-5DA9016AF295}" sibTransId="{38002000-994A-4F4E-A971-794501C5A1C5}"/>
    <dgm:cxn modelId="{10CC04F8-555E-0D4C-9538-E4A825DE374F}" type="presOf" srcId="{29D2F16B-8537-484B-8393-FBD39CE833C2}" destId="{C093108B-ECD6-034B-87E1-75F7055C9EEE}" srcOrd="0" destOrd="0" presId="urn:microsoft.com/office/officeart/2005/8/layout/default"/>
    <dgm:cxn modelId="{BFEC68FA-8ED2-2B41-9A51-9A22E20D5870}" type="presOf" srcId="{CD4A2788-81DF-4B29-B4D9-C8A2C4CD1283}" destId="{EC7EB956-0BEC-9241-A28D-D3BB697C9CD1}" srcOrd="0" destOrd="0" presId="urn:microsoft.com/office/officeart/2005/8/layout/default"/>
    <dgm:cxn modelId="{B7A5E8FF-9688-9C46-801A-F83726D6E194}" type="presParOf" srcId="{988B1191-4A43-004E-A79E-6064FC35A83C}" destId="{B9E498D8-03CF-FA4F-98B4-625BEDDD6405}" srcOrd="0" destOrd="0" presId="urn:microsoft.com/office/officeart/2005/8/layout/default"/>
    <dgm:cxn modelId="{9E54A822-0838-994F-A051-B522357400DB}" type="presParOf" srcId="{988B1191-4A43-004E-A79E-6064FC35A83C}" destId="{7629C56C-5B80-8C42-B584-66CD1E440DE7}" srcOrd="1" destOrd="0" presId="urn:microsoft.com/office/officeart/2005/8/layout/default"/>
    <dgm:cxn modelId="{3E8CC402-53D2-5243-9B89-0C0712866E24}" type="presParOf" srcId="{988B1191-4A43-004E-A79E-6064FC35A83C}" destId="{8A404FE4-02D2-8F4F-ACD6-BEDAA2C06195}" srcOrd="2" destOrd="0" presId="urn:microsoft.com/office/officeart/2005/8/layout/default"/>
    <dgm:cxn modelId="{6450FE42-140A-8B4D-A654-BA095A7CB00C}" type="presParOf" srcId="{988B1191-4A43-004E-A79E-6064FC35A83C}" destId="{A23DC535-2E3B-1A43-BEEB-AE8F8C5BE127}" srcOrd="3" destOrd="0" presId="urn:microsoft.com/office/officeart/2005/8/layout/default"/>
    <dgm:cxn modelId="{64398E89-7200-F34A-8E91-F7412156C69C}" type="presParOf" srcId="{988B1191-4A43-004E-A79E-6064FC35A83C}" destId="{7FF854D6-5CDC-1E44-8EB8-CE04BB508A94}" srcOrd="4" destOrd="0" presId="urn:microsoft.com/office/officeart/2005/8/layout/default"/>
    <dgm:cxn modelId="{390F2DE2-DC27-6740-8D16-C28813497254}" type="presParOf" srcId="{988B1191-4A43-004E-A79E-6064FC35A83C}" destId="{CDCBBC92-3B2E-D24D-8B15-C72CD40076FB}" srcOrd="5" destOrd="0" presId="urn:microsoft.com/office/officeart/2005/8/layout/default"/>
    <dgm:cxn modelId="{2AF40680-FED8-2E4C-A197-31CD645B6C7A}" type="presParOf" srcId="{988B1191-4A43-004E-A79E-6064FC35A83C}" destId="{A6D647BA-28ED-364A-ABD1-BD5E38B61AB5}" srcOrd="6" destOrd="0" presId="urn:microsoft.com/office/officeart/2005/8/layout/default"/>
    <dgm:cxn modelId="{D4E732F7-D2AC-7249-AEA9-DA0A995CE74E}" type="presParOf" srcId="{988B1191-4A43-004E-A79E-6064FC35A83C}" destId="{EE7F6A9B-A2C6-4941-84B0-C349524A303F}" srcOrd="7" destOrd="0" presId="urn:microsoft.com/office/officeart/2005/8/layout/default"/>
    <dgm:cxn modelId="{4ECF5521-F8CF-B743-B0AE-0D7428D86ACC}" type="presParOf" srcId="{988B1191-4A43-004E-A79E-6064FC35A83C}" destId="{64B3F41C-A358-E349-A025-7079A99AC20B}" srcOrd="8" destOrd="0" presId="urn:microsoft.com/office/officeart/2005/8/layout/default"/>
    <dgm:cxn modelId="{F86CABF1-882B-1C44-880E-773FB846A0FB}" type="presParOf" srcId="{988B1191-4A43-004E-A79E-6064FC35A83C}" destId="{8805D5FA-2852-9047-87AD-87EAFB8D373B}" srcOrd="9" destOrd="0" presId="urn:microsoft.com/office/officeart/2005/8/layout/default"/>
    <dgm:cxn modelId="{6F6B860C-809E-FD43-8BC0-1D87CBBDBA22}" type="presParOf" srcId="{988B1191-4A43-004E-A79E-6064FC35A83C}" destId="{EC7EB956-0BEC-9241-A28D-D3BB697C9CD1}" srcOrd="10" destOrd="0" presId="urn:microsoft.com/office/officeart/2005/8/layout/default"/>
    <dgm:cxn modelId="{DBB3B50C-F247-9E41-A322-9DE4E4D6D0AF}" type="presParOf" srcId="{988B1191-4A43-004E-A79E-6064FC35A83C}" destId="{B5646E18-C421-F146-942C-F6150AC97A64}" srcOrd="11" destOrd="0" presId="urn:microsoft.com/office/officeart/2005/8/layout/default"/>
    <dgm:cxn modelId="{B172D3E4-1BD0-E145-8B6F-1729AA71185F}" type="presParOf" srcId="{988B1191-4A43-004E-A79E-6064FC35A83C}" destId="{4C0A0E32-3E2E-DC4A-A878-52E83BCDCA1B}" srcOrd="12" destOrd="0" presId="urn:microsoft.com/office/officeart/2005/8/layout/default"/>
    <dgm:cxn modelId="{22082438-E796-1747-B7A2-F18F8684429B}" type="presParOf" srcId="{988B1191-4A43-004E-A79E-6064FC35A83C}" destId="{3479DF5C-1295-C048-BCFC-0CEB63B0F5D0}" srcOrd="13" destOrd="0" presId="urn:microsoft.com/office/officeart/2005/8/layout/default"/>
    <dgm:cxn modelId="{9231E173-809D-AF48-AAC0-8A4464968FDE}" type="presParOf" srcId="{988B1191-4A43-004E-A79E-6064FC35A83C}" destId="{CC1C117D-1BF1-C64D-AEEB-E5D1487B988A}" srcOrd="14" destOrd="0" presId="urn:microsoft.com/office/officeart/2005/8/layout/default"/>
    <dgm:cxn modelId="{803D2C01-0BB3-E644-A49C-D207C1948983}" type="presParOf" srcId="{988B1191-4A43-004E-A79E-6064FC35A83C}" destId="{520CED85-C3C1-3B4F-ADFF-37138FBD09BD}" srcOrd="15" destOrd="0" presId="urn:microsoft.com/office/officeart/2005/8/layout/default"/>
    <dgm:cxn modelId="{8CA56CA7-40A6-904F-BCA6-F0CC76386E5A}" type="presParOf" srcId="{988B1191-4A43-004E-A79E-6064FC35A83C}" destId="{D73121E4-2DE7-0A43-91E5-F03BB2192043}" srcOrd="16" destOrd="0" presId="urn:microsoft.com/office/officeart/2005/8/layout/default"/>
    <dgm:cxn modelId="{AEDE32B4-DA18-1745-82B2-50FE6EB7BBAF}" type="presParOf" srcId="{988B1191-4A43-004E-A79E-6064FC35A83C}" destId="{E5BC7E41-FFAE-1D49-AA3A-C78D1D40CB6B}" srcOrd="17" destOrd="0" presId="urn:microsoft.com/office/officeart/2005/8/layout/default"/>
    <dgm:cxn modelId="{ED272CD3-9070-0D45-BFE7-52F12D078144}" type="presParOf" srcId="{988B1191-4A43-004E-A79E-6064FC35A83C}" destId="{5AC2BAAA-AAB5-9E42-A29B-85F2134E9047}" srcOrd="18" destOrd="0" presId="urn:microsoft.com/office/officeart/2005/8/layout/default"/>
    <dgm:cxn modelId="{FD618CE2-89CA-E242-8E18-4B0DF35C5ED5}" type="presParOf" srcId="{988B1191-4A43-004E-A79E-6064FC35A83C}" destId="{0C9CEFDF-1DAD-A54D-86B1-1288D458394C}" srcOrd="19" destOrd="0" presId="urn:microsoft.com/office/officeart/2005/8/layout/default"/>
    <dgm:cxn modelId="{583063C8-549A-C94D-A41C-85B69A15A9D0}" type="presParOf" srcId="{988B1191-4A43-004E-A79E-6064FC35A83C}" destId="{C093108B-ECD6-034B-87E1-75F7055C9EEE}"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26BBE5-E1D2-4AFF-97A0-F1D6B24B145E}"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GB"/>
        </a:p>
      </dgm:t>
    </dgm:pt>
    <dgm:pt modelId="{EE2D8774-7171-4393-9D86-6E9E53AC2BE0}">
      <dgm:prSet phldrT="[Text]"/>
      <dgm:spPr/>
      <dgm:t>
        <a:bodyPr/>
        <a:lstStyle/>
        <a:p>
          <a:r>
            <a:rPr lang="en-GB" dirty="0">
              <a:latin typeface="Arial" panose="020B0604020202020204" pitchFamily="34" charset="0"/>
              <a:cs typeface="Arial" panose="020B0604020202020204" pitchFamily="34" charset="0"/>
            </a:rPr>
            <a:t>Relevant to future employment </a:t>
          </a:r>
        </a:p>
      </dgm:t>
    </dgm:pt>
    <dgm:pt modelId="{99D3FAAE-BD2F-4DFD-BCCD-014D3E4F2048}" type="parTrans" cxnId="{E063A35E-5FE3-4D96-9C29-3BFBE372EC98}">
      <dgm:prSet/>
      <dgm:spPr/>
      <dgm:t>
        <a:bodyPr/>
        <a:lstStyle/>
        <a:p>
          <a:endParaRPr lang="en-GB">
            <a:latin typeface="Arial" panose="020B0604020202020204" pitchFamily="34" charset="0"/>
            <a:cs typeface="Arial" panose="020B0604020202020204" pitchFamily="34" charset="0"/>
          </a:endParaRPr>
        </a:p>
      </dgm:t>
    </dgm:pt>
    <dgm:pt modelId="{A4C622DB-9A00-442C-9E04-443AE032B528}" type="sibTrans" cxnId="{E063A35E-5FE3-4D96-9C29-3BFBE372EC98}">
      <dgm:prSet/>
      <dgm:spPr/>
      <dgm:t>
        <a:bodyPr/>
        <a:lstStyle/>
        <a:p>
          <a:endParaRPr lang="en-GB">
            <a:latin typeface="Arial" panose="020B0604020202020204" pitchFamily="34" charset="0"/>
            <a:cs typeface="Arial" panose="020B0604020202020204" pitchFamily="34" charset="0"/>
          </a:endParaRPr>
        </a:p>
      </dgm:t>
    </dgm:pt>
    <dgm:pt modelId="{0C3981E5-05E9-4338-88D1-95FB4E023726}">
      <dgm:prSet phldrT="[Text]"/>
      <dgm:spPr/>
      <dgm:t>
        <a:bodyPr/>
        <a:lstStyle/>
        <a:p>
          <a:r>
            <a:rPr lang="en-GB" dirty="0">
              <a:latin typeface="Arial" panose="020B0604020202020204" pitchFamily="34" charset="0"/>
              <a:cs typeface="Arial" panose="020B0604020202020204" pitchFamily="34" charset="0"/>
            </a:rPr>
            <a:t>Relevant to the advancement of the discipline </a:t>
          </a:r>
        </a:p>
      </dgm:t>
    </dgm:pt>
    <dgm:pt modelId="{EAE7DCAA-C969-40E6-B265-C43D00FB7BFE}" type="parTrans" cxnId="{EEA815A7-4B51-4B20-8CC5-090DF039952D}">
      <dgm:prSet/>
      <dgm:spPr/>
      <dgm:t>
        <a:bodyPr/>
        <a:lstStyle/>
        <a:p>
          <a:endParaRPr lang="en-GB">
            <a:latin typeface="Arial" panose="020B0604020202020204" pitchFamily="34" charset="0"/>
            <a:cs typeface="Arial" panose="020B0604020202020204" pitchFamily="34" charset="0"/>
          </a:endParaRPr>
        </a:p>
      </dgm:t>
    </dgm:pt>
    <dgm:pt modelId="{0A9CCCD0-32E0-4B6C-B0B9-4EF50D03567B}" type="sibTrans" cxnId="{EEA815A7-4B51-4B20-8CC5-090DF039952D}">
      <dgm:prSet/>
      <dgm:spPr/>
      <dgm:t>
        <a:bodyPr/>
        <a:lstStyle/>
        <a:p>
          <a:endParaRPr lang="en-GB">
            <a:latin typeface="Arial" panose="020B0604020202020204" pitchFamily="34" charset="0"/>
            <a:cs typeface="Arial" panose="020B0604020202020204" pitchFamily="34" charset="0"/>
          </a:endParaRPr>
        </a:p>
      </dgm:t>
    </dgm:pt>
    <dgm:pt modelId="{3A764815-6C86-4632-A684-F07AB0C122B3}">
      <dgm:prSet phldrT="[Text]"/>
      <dgm:spPr/>
      <dgm:t>
        <a:bodyPr/>
        <a:lstStyle/>
        <a:p>
          <a:r>
            <a:rPr lang="en-GB" dirty="0">
              <a:latin typeface="Arial" panose="020B0604020202020204" pitchFamily="34" charset="0"/>
              <a:cs typeface="Arial" panose="020B0604020202020204" pitchFamily="34" charset="0"/>
            </a:rPr>
            <a:t>Relevant to our collective future</a:t>
          </a:r>
        </a:p>
      </dgm:t>
    </dgm:pt>
    <dgm:pt modelId="{F6D8EDEE-648C-4C15-89D1-B4D2AF596BD3}" type="parTrans" cxnId="{9F5082E9-0E2F-4FF7-9965-3AC8DA8C97C3}">
      <dgm:prSet/>
      <dgm:spPr/>
      <dgm:t>
        <a:bodyPr/>
        <a:lstStyle/>
        <a:p>
          <a:endParaRPr lang="en-GB">
            <a:latin typeface="Arial" panose="020B0604020202020204" pitchFamily="34" charset="0"/>
            <a:cs typeface="Arial" panose="020B0604020202020204" pitchFamily="34" charset="0"/>
          </a:endParaRPr>
        </a:p>
      </dgm:t>
    </dgm:pt>
    <dgm:pt modelId="{2B18A760-91D5-4C1E-938B-252EDC4320FF}" type="sibTrans" cxnId="{9F5082E9-0E2F-4FF7-9965-3AC8DA8C97C3}">
      <dgm:prSet/>
      <dgm:spPr/>
      <dgm:t>
        <a:bodyPr/>
        <a:lstStyle/>
        <a:p>
          <a:endParaRPr lang="en-GB">
            <a:latin typeface="Arial" panose="020B0604020202020204" pitchFamily="34" charset="0"/>
            <a:cs typeface="Arial" panose="020B0604020202020204" pitchFamily="34" charset="0"/>
          </a:endParaRPr>
        </a:p>
      </dgm:t>
    </dgm:pt>
    <dgm:pt modelId="{2EEF7CBA-3579-426F-B2EF-C6CC1CB41C96}">
      <dgm:prSet phldrT="[Text]"/>
      <dgm:spPr/>
      <dgm:t>
        <a:bodyPr/>
        <a:lstStyle/>
        <a:p>
          <a:r>
            <a:rPr lang="en-GB" dirty="0">
              <a:latin typeface="Arial" panose="020B0604020202020204" pitchFamily="34" charset="0"/>
              <a:cs typeface="Arial" panose="020B0604020202020204" pitchFamily="34" charset="0"/>
            </a:rPr>
            <a:t>Relevant to individual aspiration </a:t>
          </a:r>
        </a:p>
      </dgm:t>
    </dgm:pt>
    <dgm:pt modelId="{615CABAE-87BB-4F65-B121-32435C3FC711}" type="parTrans" cxnId="{6C379F88-E6B0-4378-B5E5-20E584B39A75}">
      <dgm:prSet/>
      <dgm:spPr/>
      <dgm:t>
        <a:bodyPr/>
        <a:lstStyle/>
        <a:p>
          <a:endParaRPr lang="en-GB">
            <a:latin typeface="Arial" panose="020B0604020202020204" pitchFamily="34" charset="0"/>
            <a:cs typeface="Arial" panose="020B0604020202020204" pitchFamily="34" charset="0"/>
          </a:endParaRPr>
        </a:p>
      </dgm:t>
    </dgm:pt>
    <dgm:pt modelId="{2652B88F-D1F0-4A31-85B1-DEA81915419A}" type="sibTrans" cxnId="{6C379F88-E6B0-4378-B5E5-20E584B39A75}">
      <dgm:prSet/>
      <dgm:spPr/>
      <dgm:t>
        <a:bodyPr/>
        <a:lstStyle/>
        <a:p>
          <a:endParaRPr lang="en-GB">
            <a:latin typeface="Arial" panose="020B0604020202020204" pitchFamily="34" charset="0"/>
            <a:cs typeface="Arial" panose="020B0604020202020204" pitchFamily="34" charset="0"/>
          </a:endParaRPr>
        </a:p>
      </dgm:t>
    </dgm:pt>
    <dgm:pt modelId="{AA0D69B9-B1C6-4C79-8988-BDA386712D74}" type="pres">
      <dgm:prSet presAssocID="{8A26BBE5-E1D2-4AFF-97A0-F1D6B24B145E}" presName="Name0" presStyleCnt="0">
        <dgm:presLayoutVars>
          <dgm:dir/>
          <dgm:resizeHandles val="exact"/>
        </dgm:presLayoutVars>
      </dgm:prSet>
      <dgm:spPr/>
    </dgm:pt>
    <dgm:pt modelId="{DA6E6E9C-70AB-4513-A630-628A3244B503}" type="pres">
      <dgm:prSet presAssocID="{EE2D8774-7171-4393-9D86-6E9E53AC2BE0}" presName="compNode" presStyleCnt="0"/>
      <dgm:spPr/>
    </dgm:pt>
    <dgm:pt modelId="{FAB7232D-9991-494F-BA2B-8F0109DD6E60}" type="pres">
      <dgm:prSet presAssocID="{EE2D8774-7171-4393-9D86-6E9E53AC2BE0}" presName="pictRect" presStyleLbl="node1" presStyleIdx="0" presStyleCnt="4" custLinFactNeighborY="-1330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dgm:spPr>
      <dgm:extLst>
        <a:ext uri="{E40237B7-FDA0-4F09-8148-C483321AD2D9}">
          <dgm14:cNvPr xmlns:dgm14="http://schemas.microsoft.com/office/drawing/2010/diagram" id="0" name="" descr="Arrow Slight curve"/>
        </a:ext>
      </dgm:extLst>
    </dgm:pt>
    <dgm:pt modelId="{ED171F30-66A3-42FF-BBC7-9EFC4CE8AD50}" type="pres">
      <dgm:prSet presAssocID="{EE2D8774-7171-4393-9D86-6E9E53AC2BE0}" presName="textRect" presStyleLbl="revTx" presStyleIdx="0" presStyleCnt="4" custLinFactNeighborY="-24708">
        <dgm:presLayoutVars>
          <dgm:bulletEnabled val="1"/>
        </dgm:presLayoutVars>
      </dgm:prSet>
      <dgm:spPr/>
    </dgm:pt>
    <dgm:pt modelId="{0A885F0E-25D5-492D-9DD1-5E0A88B718E3}" type="pres">
      <dgm:prSet presAssocID="{A4C622DB-9A00-442C-9E04-443AE032B528}" presName="sibTrans" presStyleLbl="sibTrans2D1" presStyleIdx="0" presStyleCnt="0"/>
      <dgm:spPr/>
    </dgm:pt>
    <dgm:pt modelId="{DBA8586C-3E37-4A46-B71D-84A1EF4F9437}" type="pres">
      <dgm:prSet presAssocID="{0C3981E5-05E9-4338-88D1-95FB4E023726}" presName="compNode" presStyleCnt="0"/>
      <dgm:spPr/>
    </dgm:pt>
    <dgm:pt modelId="{C2C01885-0E9E-4621-9F6F-1EAC8644A34D}" type="pres">
      <dgm:prSet presAssocID="{0C3981E5-05E9-4338-88D1-95FB4E023726}" presName="pictRect" presStyleLbl="node1" presStyleIdx="1" presStyleCnt="4" custLinFactNeighborX="-939" custLinFactNeighborY="-1693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Users"/>
        </a:ext>
      </dgm:extLst>
    </dgm:pt>
    <dgm:pt modelId="{A52127B2-B556-4509-87F6-9344B2EC3CD3}" type="pres">
      <dgm:prSet presAssocID="{0C3981E5-05E9-4338-88D1-95FB4E023726}" presName="textRect" presStyleLbl="revTx" presStyleIdx="1" presStyleCnt="4" custLinFactNeighborY="-24708">
        <dgm:presLayoutVars>
          <dgm:bulletEnabled val="1"/>
        </dgm:presLayoutVars>
      </dgm:prSet>
      <dgm:spPr/>
    </dgm:pt>
    <dgm:pt modelId="{1DDD2915-95C0-40AF-B414-9B4234A60009}" type="pres">
      <dgm:prSet presAssocID="{0A9CCCD0-32E0-4B6C-B0B9-4EF50D03567B}" presName="sibTrans" presStyleLbl="sibTrans2D1" presStyleIdx="0" presStyleCnt="0"/>
      <dgm:spPr/>
    </dgm:pt>
    <dgm:pt modelId="{6221EAD5-65ED-4C12-8E5D-4B84C0C90A24}" type="pres">
      <dgm:prSet presAssocID="{3A764815-6C86-4632-A684-F07AB0C122B3}" presName="compNode" presStyleCnt="0"/>
      <dgm:spPr/>
    </dgm:pt>
    <dgm:pt modelId="{1280E856-C085-4E9E-8CF7-F45F138CCFB2}" type="pres">
      <dgm:prSet presAssocID="{3A764815-6C86-4632-A684-F07AB0C122B3}" presName="pictRect" presStyleLbl="node1" presStyleIdx="2" presStyleCnt="4" custScaleX="81115" custScaleY="85621" custLinFactNeighborY="-1330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Earth globe Africa and Europe"/>
        </a:ext>
      </dgm:extLst>
    </dgm:pt>
    <dgm:pt modelId="{29B4DD34-D00C-4ACB-86E0-6FA67D3CAD8C}" type="pres">
      <dgm:prSet presAssocID="{3A764815-6C86-4632-A684-F07AB0C122B3}" presName="textRect" presStyleLbl="revTx" presStyleIdx="2" presStyleCnt="4" custLinFactNeighborY="-24708">
        <dgm:presLayoutVars>
          <dgm:bulletEnabled val="1"/>
        </dgm:presLayoutVars>
      </dgm:prSet>
      <dgm:spPr/>
    </dgm:pt>
    <dgm:pt modelId="{5258AEF7-CE90-4580-B7F5-4E4D4E8EE19E}" type="pres">
      <dgm:prSet presAssocID="{2B18A760-91D5-4C1E-938B-252EDC4320FF}" presName="sibTrans" presStyleLbl="sibTrans2D1" presStyleIdx="0" presStyleCnt="0"/>
      <dgm:spPr/>
    </dgm:pt>
    <dgm:pt modelId="{2271833A-C17A-4C0F-A30D-52DAC41A71EE}" type="pres">
      <dgm:prSet presAssocID="{2EEF7CBA-3579-426F-B2EF-C6CC1CB41C96}" presName="compNode" presStyleCnt="0"/>
      <dgm:spPr/>
    </dgm:pt>
    <dgm:pt modelId="{6F9E24EF-55E8-4843-B9E8-232146669C89}" type="pres">
      <dgm:prSet presAssocID="{2EEF7CBA-3579-426F-B2EF-C6CC1CB41C96}" presName="pictRect" presStyleLbl="node1" presStyleIdx="3" presStyleCnt="4" custLinFactNeighborY="-1330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dgm:spPr>
      <dgm:extLst>
        <a:ext uri="{E40237B7-FDA0-4F09-8148-C483321AD2D9}">
          <dgm14:cNvPr xmlns:dgm14="http://schemas.microsoft.com/office/drawing/2010/diagram" id="0" name="" descr="Head with gears"/>
        </a:ext>
      </dgm:extLst>
    </dgm:pt>
    <dgm:pt modelId="{E16B1B0B-1FBA-49FA-947E-88DE5CDBF86C}" type="pres">
      <dgm:prSet presAssocID="{2EEF7CBA-3579-426F-B2EF-C6CC1CB41C96}" presName="textRect" presStyleLbl="revTx" presStyleIdx="3" presStyleCnt="4" custLinFactNeighborY="-24708">
        <dgm:presLayoutVars>
          <dgm:bulletEnabled val="1"/>
        </dgm:presLayoutVars>
      </dgm:prSet>
      <dgm:spPr/>
    </dgm:pt>
  </dgm:ptLst>
  <dgm:cxnLst>
    <dgm:cxn modelId="{A7185E47-EFF5-4688-BCEC-9C6DFFF795FF}" type="presOf" srcId="{8A26BBE5-E1D2-4AFF-97A0-F1D6B24B145E}" destId="{AA0D69B9-B1C6-4C79-8988-BDA386712D74}" srcOrd="0" destOrd="0" presId="urn:microsoft.com/office/officeart/2005/8/layout/pList1"/>
    <dgm:cxn modelId="{0DBAC050-E2D3-4772-8C00-3E3281DBC99C}" type="presOf" srcId="{2EEF7CBA-3579-426F-B2EF-C6CC1CB41C96}" destId="{E16B1B0B-1FBA-49FA-947E-88DE5CDBF86C}" srcOrd="0" destOrd="0" presId="urn:microsoft.com/office/officeart/2005/8/layout/pList1"/>
    <dgm:cxn modelId="{E063A35E-5FE3-4D96-9C29-3BFBE372EC98}" srcId="{8A26BBE5-E1D2-4AFF-97A0-F1D6B24B145E}" destId="{EE2D8774-7171-4393-9D86-6E9E53AC2BE0}" srcOrd="0" destOrd="0" parTransId="{99D3FAAE-BD2F-4DFD-BCCD-014D3E4F2048}" sibTransId="{A4C622DB-9A00-442C-9E04-443AE032B528}"/>
    <dgm:cxn modelId="{FA52156A-DB4A-489B-A78C-F2469247F7F8}" type="presOf" srcId="{2B18A760-91D5-4C1E-938B-252EDC4320FF}" destId="{5258AEF7-CE90-4580-B7F5-4E4D4E8EE19E}" srcOrd="0" destOrd="0" presId="urn:microsoft.com/office/officeart/2005/8/layout/pList1"/>
    <dgm:cxn modelId="{D165B675-A8B2-4C75-A535-A2C3F2927616}" type="presOf" srcId="{3A764815-6C86-4632-A684-F07AB0C122B3}" destId="{29B4DD34-D00C-4ACB-86E0-6FA67D3CAD8C}" srcOrd="0" destOrd="0" presId="urn:microsoft.com/office/officeart/2005/8/layout/pList1"/>
    <dgm:cxn modelId="{BFC3FC79-9065-4F73-B5B3-1602307B9253}" type="presOf" srcId="{0C3981E5-05E9-4338-88D1-95FB4E023726}" destId="{A52127B2-B556-4509-87F6-9344B2EC3CD3}" srcOrd="0" destOrd="0" presId="urn:microsoft.com/office/officeart/2005/8/layout/pList1"/>
    <dgm:cxn modelId="{6C379F88-E6B0-4378-B5E5-20E584B39A75}" srcId="{8A26BBE5-E1D2-4AFF-97A0-F1D6B24B145E}" destId="{2EEF7CBA-3579-426F-B2EF-C6CC1CB41C96}" srcOrd="3" destOrd="0" parTransId="{615CABAE-87BB-4F65-B121-32435C3FC711}" sibTransId="{2652B88F-D1F0-4A31-85B1-DEA81915419A}"/>
    <dgm:cxn modelId="{9FAE8A8C-359B-47EC-AA4A-2C90EDA7D862}" type="presOf" srcId="{0A9CCCD0-32E0-4B6C-B0B9-4EF50D03567B}" destId="{1DDD2915-95C0-40AF-B414-9B4234A60009}" srcOrd="0" destOrd="0" presId="urn:microsoft.com/office/officeart/2005/8/layout/pList1"/>
    <dgm:cxn modelId="{84CA03A5-8616-49CE-9347-69AD9320DB0D}" type="presOf" srcId="{A4C622DB-9A00-442C-9E04-443AE032B528}" destId="{0A885F0E-25D5-492D-9DD1-5E0A88B718E3}" srcOrd="0" destOrd="0" presId="urn:microsoft.com/office/officeart/2005/8/layout/pList1"/>
    <dgm:cxn modelId="{EEA815A7-4B51-4B20-8CC5-090DF039952D}" srcId="{8A26BBE5-E1D2-4AFF-97A0-F1D6B24B145E}" destId="{0C3981E5-05E9-4338-88D1-95FB4E023726}" srcOrd="1" destOrd="0" parTransId="{EAE7DCAA-C969-40E6-B265-C43D00FB7BFE}" sibTransId="{0A9CCCD0-32E0-4B6C-B0B9-4EF50D03567B}"/>
    <dgm:cxn modelId="{4B3C5EDB-9342-4EC8-B374-57784DD2F282}" type="presOf" srcId="{EE2D8774-7171-4393-9D86-6E9E53AC2BE0}" destId="{ED171F30-66A3-42FF-BBC7-9EFC4CE8AD50}" srcOrd="0" destOrd="0" presId="urn:microsoft.com/office/officeart/2005/8/layout/pList1"/>
    <dgm:cxn modelId="{9F5082E9-0E2F-4FF7-9965-3AC8DA8C97C3}" srcId="{8A26BBE5-E1D2-4AFF-97A0-F1D6B24B145E}" destId="{3A764815-6C86-4632-A684-F07AB0C122B3}" srcOrd="2" destOrd="0" parTransId="{F6D8EDEE-648C-4C15-89D1-B4D2AF596BD3}" sibTransId="{2B18A760-91D5-4C1E-938B-252EDC4320FF}"/>
    <dgm:cxn modelId="{D792B26B-0F0B-4587-A15E-32714D7C6E5F}" type="presParOf" srcId="{AA0D69B9-B1C6-4C79-8988-BDA386712D74}" destId="{DA6E6E9C-70AB-4513-A630-628A3244B503}" srcOrd="0" destOrd="0" presId="urn:microsoft.com/office/officeart/2005/8/layout/pList1"/>
    <dgm:cxn modelId="{A030D34C-6C4E-4372-8E88-AE458DCF06FB}" type="presParOf" srcId="{DA6E6E9C-70AB-4513-A630-628A3244B503}" destId="{FAB7232D-9991-494F-BA2B-8F0109DD6E60}" srcOrd="0" destOrd="0" presId="urn:microsoft.com/office/officeart/2005/8/layout/pList1"/>
    <dgm:cxn modelId="{A62801AB-5CB1-4351-A813-FD715F6CA95C}" type="presParOf" srcId="{DA6E6E9C-70AB-4513-A630-628A3244B503}" destId="{ED171F30-66A3-42FF-BBC7-9EFC4CE8AD50}" srcOrd="1" destOrd="0" presId="urn:microsoft.com/office/officeart/2005/8/layout/pList1"/>
    <dgm:cxn modelId="{09C45450-5376-46C3-A422-25795F0EF952}" type="presParOf" srcId="{AA0D69B9-B1C6-4C79-8988-BDA386712D74}" destId="{0A885F0E-25D5-492D-9DD1-5E0A88B718E3}" srcOrd="1" destOrd="0" presId="urn:microsoft.com/office/officeart/2005/8/layout/pList1"/>
    <dgm:cxn modelId="{A1B375AC-CAC2-423F-8F3E-1A03065F1276}" type="presParOf" srcId="{AA0D69B9-B1C6-4C79-8988-BDA386712D74}" destId="{DBA8586C-3E37-4A46-B71D-84A1EF4F9437}" srcOrd="2" destOrd="0" presId="urn:microsoft.com/office/officeart/2005/8/layout/pList1"/>
    <dgm:cxn modelId="{44211E6E-EA2A-4F41-96E0-0625B6B9CD85}" type="presParOf" srcId="{DBA8586C-3E37-4A46-B71D-84A1EF4F9437}" destId="{C2C01885-0E9E-4621-9F6F-1EAC8644A34D}" srcOrd="0" destOrd="0" presId="urn:microsoft.com/office/officeart/2005/8/layout/pList1"/>
    <dgm:cxn modelId="{D351BB58-D1E5-4014-A454-B07F3A077914}" type="presParOf" srcId="{DBA8586C-3E37-4A46-B71D-84A1EF4F9437}" destId="{A52127B2-B556-4509-87F6-9344B2EC3CD3}" srcOrd="1" destOrd="0" presId="urn:microsoft.com/office/officeart/2005/8/layout/pList1"/>
    <dgm:cxn modelId="{4928E94C-FB23-43C3-856D-8847C12FCC4C}" type="presParOf" srcId="{AA0D69B9-B1C6-4C79-8988-BDA386712D74}" destId="{1DDD2915-95C0-40AF-B414-9B4234A60009}" srcOrd="3" destOrd="0" presId="urn:microsoft.com/office/officeart/2005/8/layout/pList1"/>
    <dgm:cxn modelId="{D395637A-F9E8-48C9-98DF-73D05B653862}" type="presParOf" srcId="{AA0D69B9-B1C6-4C79-8988-BDA386712D74}" destId="{6221EAD5-65ED-4C12-8E5D-4B84C0C90A24}" srcOrd="4" destOrd="0" presId="urn:microsoft.com/office/officeart/2005/8/layout/pList1"/>
    <dgm:cxn modelId="{050AECB2-1848-4FC6-94C8-7E3244A468D3}" type="presParOf" srcId="{6221EAD5-65ED-4C12-8E5D-4B84C0C90A24}" destId="{1280E856-C085-4E9E-8CF7-F45F138CCFB2}" srcOrd="0" destOrd="0" presId="urn:microsoft.com/office/officeart/2005/8/layout/pList1"/>
    <dgm:cxn modelId="{F5351945-00AB-4AC9-A406-324B8714FAA2}" type="presParOf" srcId="{6221EAD5-65ED-4C12-8E5D-4B84C0C90A24}" destId="{29B4DD34-D00C-4ACB-86E0-6FA67D3CAD8C}" srcOrd="1" destOrd="0" presId="urn:microsoft.com/office/officeart/2005/8/layout/pList1"/>
    <dgm:cxn modelId="{1855DBBC-C46C-4D5E-809F-58ED2268AA8C}" type="presParOf" srcId="{AA0D69B9-B1C6-4C79-8988-BDA386712D74}" destId="{5258AEF7-CE90-4580-B7F5-4E4D4E8EE19E}" srcOrd="5" destOrd="0" presId="urn:microsoft.com/office/officeart/2005/8/layout/pList1"/>
    <dgm:cxn modelId="{9D993F2D-A18F-4E6C-8D1D-F2CB3EF58F05}" type="presParOf" srcId="{AA0D69B9-B1C6-4C79-8988-BDA386712D74}" destId="{2271833A-C17A-4C0F-A30D-52DAC41A71EE}" srcOrd="6" destOrd="0" presId="urn:microsoft.com/office/officeart/2005/8/layout/pList1"/>
    <dgm:cxn modelId="{B4E169FB-D281-4248-AA84-997A324BC1EE}" type="presParOf" srcId="{2271833A-C17A-4C0F-A30D-52DAC41A71EE}" destId="{6F9E24EF-55E8-4843-B9E8-232146669C89}" srcOrd="0" destOrd="0" presId="urn:microsoft.com/office/officeart/2005/8/layout/pList1"/>
    <dgm:cxn modelId="{8F952DE5-C8CA-4D24-ADAF-58C52D765331}" type="presParOf" srcId="{2271833A-C17A-4C0F-A30D-52DAC41A71EE}" destId="{E16B1B0B-1FBA-49FA-947E-88DE5CDBF86C}"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4C04B6-7E6B-4740-A618-48BF720D0DFE}"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19424DFB-4529-47AD-8012-9A7AE9584330}">
      <dgm:prSet/>
      <dgm:spPr/>
      <dgm:t>
        <a:bodyPr/>
        <a:lstStyle/>
        <a:p>
          <a:r>
            <a:rPr lang="en-GB" b="1" dirty="0"/>
            <a:t>Assessment for learning </a:t>
          </a:r>
          <a:endParaRPr lang="en-US" b="1" dirty="0"/>
        </a:p>
      </dgm:t>
    </dgm:pt>
    <dgm:pt modelId="{ED444054-E1A2-48EB-B34F-5B224BD0B3F3}" type="parTrans" cxnId="{43922414-05E3-4D13-BE7B-03118501D133}">
      <dgm:prSet/>
      <dgm:spPr/>
      <dgm:t>
        <a:bodyPr/>
        <a:lstStyle/>
        <a:p>
          <a:endParaRPr lang="en-US"/>
        </a:p>
      </dgm:t>
    </dgm:pt>
    <dgm:pt modelId="{7EDC74D4-BEE7-4A03-B6EF-A68589974DA5}" type="sibTrans" cxnId="{43922414-05E3-4D13-BE7B-03118501D133}">
      <dgm:prSet/>
      <dgm:spPr/>
      <dgm:t>
        <a:bodyPr/>
        <a:lstStyle/>
        <a:p>
          <a:endParaRPr lang="en-US"/>
        </a:p>
      </dgm:t>
    </dgm:pt>
    <dgm:pt modelId="{5E3D5AEC-3F9C-4FD0-93B6-BC91D99B076A}">
      <dgm:prSet/>
      <dgm:spPr/>
      <dgm:t>
        <a:bodyPr/>
        <a:lstStyle/>
        <a:p>
          <a:r>
            <a:rPr lang="en-GB" b="1" dirty="0"/>
            <a:t>Motivating for students</a:t>
          </a:r>
          <a:endParaRPr lang="en-US" b="1" dirty="0"/>
        </a:p>
      </dgm:t>
    </dgm:pt>
    <dgm:pt modelId="{C9B1EBD4-FFFF-49E3-B283-0DE44220B296}" type="parTrans" cxnId="{317158F2-253B-42B2-98CE-23E5BE67ED2D}">
      <dgm:prSet/>
      <dgm:spPr/>
      <dgm:t>
        <a:bodyPr/>
        <a:lstStyle/>
        <a:p>
          <a:endParaRPr lang="en-US"/>
        </a:p>
      </dgm:t>
    </dgm:pt>
    <dgm:pt modelId="{35FA10C0-E590-4433-BDC9-74822D8B62A9}" type="sibTrans" cxnId="{317158F2-253B-42B2-98CE-23E5BE67ED2D}">
      <dgm:prSet/>
      <dgm:spPr/>
      <dgm:t>
        <a:bodyPr/>
        <a:lstStyle/>
        <a:p>
          <a:endParaRPr lang="en-US"/>
        </a:p>
      </dgm:t>
    </dgm:pt>
    <dgm:pt modelId="{6330DE01-A56A-4DF1-B487-0A7E6170D86F}">
      <dgm:prSet/>
      <dgm:spPr/>
      <dgm:t>
        <a:bodyPr/>
        <a:lstStyle/>
        <a:p>
          <a:r>
            <a:rPr lang="en-GB" b="1"/>
            <a:t>Higher order cognitive skills </a:t>
          </a:r>
          <a:endParaRPr lang="en-US" b="1"/>
        </a:p>
      </dgm:t>
    </dgm:pt>
    <dgm:pt modelId="{27205A23-01D7-4D5F-BA34-2CDBB7DA1593}" type="parTrans" cxnId="{07E84B64-8A9C-41C0-B0B5-898C5302A608}">
      <dgm:prSet/>
      <dgm:spPr/>
      <dgm:t>
        <a:bodyPr/>
        <a:lstStyle/>
        <a:p>
          <a:endParaRPr lang="en-US"/>
        </a:p>
      </dgm:t>
    </dgm:pt>
    <dgm:pt modelId="{0ECC7FAF-2D0E-447B-A24F-CB501ADEE3F6}" type="sibTrans" cxnId="{07E84B64-8A9C-41C0-B0B5-898C5302A608}">
      <dgm:prSet/>
      <dgm:spPr/>
      <dgm:t>
        <a:bodyPr/>
        <a:lstStyle/>
        <a:p>
          <a:endParaRPr lang="en-US"/>
        </a:p>
      </dgm:t>
    </dgm:pt>
    <dgm:pt modelId="{7D5CCB8C-AF0E-4450-B930-3DAD4FE115CF}">
      <dgm:prSet/>
      <dgm:spPr/>
      <dgm:t>
        <a:bodyPr/>
        <a:lstStyle/>
        <a:p>
          <a:r>
            <a:rPr lang="en-GB" b="1"/>
            <a:t>Develops a wide range of skills</a:t>
          </a:r>
          <a:endParaRPr lang="en-US" b="1"/>
        </a:p>
      </dgm:t>
    </dgm:pt>
    <dgm:pt modelId="{26175254-4158-48D0-9D86-13493C05499B}" type="parTrans" cxnId="{6D81820B-035D-4CBB-9399-90EE500F729A}">
      <dgm:prSet/>
      <dgm:spPr/>
      <dgm:t>
        <a:bodyPr/>
        <a:lstStyle/>
        <a:p>
          <a:endParaRPr lang="en-US"/>
        </a:p>
      </dgm:t>
    </dgm:pt>
    <dgm:pt modelId="{25E959B5-DD0E-4B4F-BEE0-222FEBC8A987}" type="sibTrans" cxnId="{6D81820B-035D-4CBB-9399-90EE500F729A}">
      <dgm:prSet/>
      <dgm:spPr/>
      <dgm:t>
        <a:bodyPr/>
        <a:lstStyle/>
        <a:p>
          <a:endParaRPr lang="en-US"/>
        </a:p>
      </dgm:t>
    </dgm:pt>
    <dgm:pt modelId="{1FC3E3CE-0006-490E-9324-824A2DB92D32}">
      <dgm:prSet/>
      <dgm:spPr/>
      <dgm:t>
        <a:bodyPr/>
        <a:lstStyle/>
        <a:p>
          <a:r>
            <a:rPr lang="en-GB" b="1"/>
            <a:t>Interesting and rewarding for staff</a:t>
          </a:r>
          <a:endParaRPr lang="en-US" b="1"/>
        </a:p>
      </dgm:t>
    </dgm:pt>
    <dgm:pt modelId="{7492B011-21F4-4EDC-AC37-1D209EB914E7}" type="parTrans" cxnId="{2E0A2DBE-6E23-4768-9614-8EB3EB34133B}">
      <dgm:prSet/>
      <dgm:spPr/>
      <dgm:t>
        <a:bodyPr/>
        <a:lstStyle/>
        <a:p>
          <a:endParaRPr lang="en-US"/>
        </a:p>
      </dgm:t>
    </dgm:pt>
    <dgm:pt modelId="{6C0D4643-DAAA-4C9A-ABB2-DAA903EBCA21}" type="sibTrans" cxnId="{2E0A2DBE-6E23-4768-9614-8EB3EB34133B}">
      <dgm:prSet/>
      <dgm:spPr/>
      <dgm:t>
        <a:bodyPr/>
        <a:lstStyle/>
        <a:p>
          <a:endParaRPr lang="en-US"/>
        </a:p>
      </dgm:t>
    </dgm:pt>
    <dgm:pt modelId="{A94FCA21-BF87-4AFE-976E-B27868BF0945}">
      <dgm:prSet/>
      <dgm:spPr/>
      <dgm:t>
        <a:bodyPr/>
        <a:lstStyle/>
        <a:p>
          <a:r>
            <a:rPr lang="en-GB" b="1"/>
            <a:t>Helps fight cheating*</a:t>
          </a:r>
          <a:endParaRPr lang="en-US" b="1" dirty="0"/>
        </a:p>
      </dgm:t>
    </dgm:pt>
    <dgm:pt modelId="{11A8A247-4992-4FA9-95D5-B0DDF1F1F905}" type="parTrans" cxnId="{8B3ADE4C-A040-4803-9097-4AE9BECB57D0}">
      <dgm:prSet/>
      <dgm:spPr/>
      <dgm:t>
        <a:bodyPr/>
        <a:lstStyle/>
        <a:p>
          <a:endParaRPr lang="en-US"/>
        </a:p>
      </dgm:t>
    </dgm:pt>
    <dgm:pt modelId="{F146F1B0-C29E-4B00-8AEF-D0F250AC9CEC}" type="sibTrans" cxnId="{8B3ADE4C-A040-4803-9097-4AE9BECB57D0}">
      <dgm:prSet/>
      <dgm:spPr/>
      <dgm:t>
        <a:bodyPr/>
        <a:lstStyle/>
        <a:p>
          <a:endParaRPr lang="en-US"/>
        </a:p>
      </dgm:t>
    </dgm:pt>
    <dgm:pt modelId="{105B59E5-94FA-4F84-999E-A5D65B14BECD}">
      <dgm:prSet/>
      <dgm:spPr/>
      <dgm:t>
        <a:bodyPr/>
        <a:lstStyle/>
        <a:p>
          <a:r>
            <a:rPr lang="en-GB" b="1" dirty="0"/>
            <a:t>Can feed into real world challenges when paired with industry</a:t>
          </a:r>
          <a:endParaRPr lang="en-US" b="1" dirty="0"/>
        </a:p>
      </dgm:t>
    </dgm:pt>
    <dgm:pt modelId="{9B95D68B-1A48-4E59-BDA8-F93D53A0B097}" type="parTrans" cxnId="{D7B2963C-E156-4902-A1D9-0F36F1A8E116}">
      <dgm:prSet/>
      <dgm:spPr/>
      <dgm:t>
        <a:bodyPr/>
        <a:lstStyle/>
        <a:p>
          <a:endParaRPr lang="en-US"/>
        </a:p>
      </dgm:t>
    </dgm:pt>
    <dgm:pt modelId="{E9B9CDF0-5C57-42DB-9B9F-B3AD3F2EFBD2}" type="sibTrans" cxnId="{D7B2963C-E156-4902-A1D9-0F36F1A8E116}">
      <dgm:prSet/>
      <dgm:spPr/>
      <dgm:t>
        <a:bodyPr/>
        <a:lstStyle/>
        <a:p>
          <a:endParaRPr lang="en-US"/>
        </a:p>
      </dgm:t>
    </dgm:pt>
    <dgm:pt modelId="{47542607-CE18-904A-BE74-A070E38FF981}">
      <dgm:prSet/>
      <dgm:spPr/>
      <dgm:t>
        <a:bodyPr/>
        <a:lstStyle/>
        <a:p>
          <a:r>
            <a:rPr lang="en-GB" b="1"/>
            <a:t>Maybe rich in wider attributes as well as content learning</a:t>
          </a:r>
          <a:endParaRPr lang="en-GB" b="1" dirty="0"/>
        </a:p>
      </dgm:t>
    </dgm:pt>
    <dgm:pt modelId="{C0356DDF-A4E5-0C45-A378-0E35DF523ED1}" type="parTrans" cxnId="{2F9C7D8F-EB16-D743-9DEF-222C2FDC6AE5}">
      <dgm:prSet/>
      <dgm:spPr/>
      <dgm:t>
        <a:bodyPr/>
        <a:lstStyle/>
        <a:p>
          <a:endParaRPr lang="en-GB"/>
        </a:p>
      </dgm:t>
    </dgm:pt>
    <dgm:pt modelId="{9305FDBE-2E6F-694F-AABE-12B82B08B843}" type="sibTrans" cxnId="{2F9C7D8F-EB16-D743-9DEF-222C2FDC6AE5}">
      <dgm:prSet/>
      <dgm:spPr/>
      <dgm:t>
        <a:bodyPr/>
        <a:lstStyle/>
        <a:p>
          <a:endParaRPr lang="en-GB"/>
        </a:p>
      </dgm:t>
    </dgm:pt>
    <dgm:pt modelId="{07D18B91-122A-4344-97AD-E2E9E3B8331C}">
      <dgm:prSet/>
      <dgm:spPr/>
      <dgm:t>
        <a:bodyPr/>
        <a:lstStyle/>
        <a:p>
          <a:r>
            <a:rPr lang="en-GB" b="1"/>
            <a:t>Can inspire teaching approaches</a:t>
          </a:r>
          <a:endParaRPr lang="en-GB" b="1" dirty="0"/>
        </a:p>
      </dgm:t>
    </dgm:pt>
    <dgm:pt modelId="{5F71FC7A-D2F4-3648-9E38-86EF19B0AB3D}" type="parTrans" cxnId="{62171D34-0C6A-6247-95D7-CA83DD4405A2}">
      <dgm:prSet/>
      <dgm:spPr/>
      <dgm:t>
        <a:bodyPr/>
        <a:lstStyle/>
        <a:p>
          <a:endParaRPr lang="en-GB"/>
        </a:p>
      </dgm:t>
    </dgm:pt>
    <dgm:pt modelId="{2F0B4C36-F4A3-2343-B109-E83B162890EE}" type="sibTrans" cxnId="{62171D34-0C6A-6247-95D7-CA83DD4405A2}">
      <dgm:prSet/>
      <dgm:spPr/>
      <dgm:t>
        <a:bodyPr/>
        <a:lstStyle/>
        <a:p>
          <a:endParaRPr lang="en-GB"/>
        </a:p>
      </dgm:t>
    </dgm:pt>
    <dgm:pt modelId="{D284F8F3-A5E9-394E-984A-AFA87D356C74}" type="pres">
      <dgm:prSet presAssocID="{7A4C04B6-7E6B-4740-A618-48BF720D0DFE}" presName="diagram" presStyleCnt="0">
        <dgm:presLayoutVars>
          <dgm:dir/>
          <dgm:resizeHandles val="exact"/>
        </dgm:presLayoutVars>
      </dgm:prSet>
      <dgm:spPr/>
    </dgm:pt>
    <dgm:pt modelId="{A5D6D560-8E5E-2142-9AF6-528A3BCAA10E}" type="pres">
      <dgm:prSet presAssocID="{19424DFB-4529-47AD-8012-9A7AE9584330}" presName="node" presStyleLbl="node1" presStyleIdx="0" presStyleCnt="9">
        <dgm:presLayoutVars>
          <dgm:bulletEnabled val="1"/>
        </dgm:presLayoutVars>
      </dgm:prSet>
      <dgm:spPr/>
    </dgm:pt>
    <dgm:pt modelId="{331A685D-953D-144F-8819-5402A873B642}" type="pres">
      <dgm:prSet presAssocID="{7EDC74D4-BEE7-4A03-B6EF-A68589974DA5}" presName="sibTrans" presStyleCnt="0"/>
      <dgm:spPr/>
    </dgm:pt>
    <dgm:pt modelId="{E8598F87-5C72-E24D-AA14-A071250ED44B}" type="pres">
      <dgm:prSet presAssocID="{5E3D5AEC-3F9C-4FD0-93B6-BC91D99B076A}" presName="node" presStyleLbl="node1" presStyleIdx="1" presStyleCnt="9">
        <dgm:presLayoutVars>
          <dgm:bulletEnabled val="1"/>
        </dgm:presLayoutVars>
      </dgm:prSet>
      <dgm:spPr/>
    </dgm:pt>
    <dgm:pt modelId="{A0B65584-90D8-334B-815B-32C8AA08191D}" type="pres">
      <dgm:prSet presAssocID="{35FA10C0-E590-4433-BDC9-74822D8B62A9}" presName="sibTrans" presStyleCnt="0"/>
      <dgm:spPr/>
    </dgm:pt>
    <dgm:pt modelId="{868A2757-5419-304D-91F4-7AF6E7775D3E}" type="pres">
      <dgm:prSet presAssocID="{6330DE01-A56A-4DF1-B487-0A7E6170D86F}" presName="node" presStyleLbl="node1" presStyleIdx="2" presStyleCnt="9">
        <dgm:presLayoutVars>
          <dgm:bulletEnabled val="1"/>
        </dgm:presLayoutVars>
      </dgm:prSet>
      <dgm:spPr/>
    </dgm:pt>
    <dgm:pt modelId="{8196D0B6-C0EE-BC45-8A4F-2C4C9CADC172}" type="pres">
      <dgm:prSet presAssocID="{0ECC7FAF-2D0E-447B-A24F-CB501ADEE3F6}" presName="sibTrans" presStyleCnt="0"/>
      <dgm:spPr/>
    </dgm:pt>
    <dgm:pt modelId="{8C1BD4F2-C919-704B-A993-568ED73EA7DF}" type="pres">
      <dgm:prSet presAssocID="{7D5CCB8C-AF0E-4450-B930-3DAD4FE115CF}" presName="node" presStyleLbl="node1" presStyleIdx="3" presStyleCnt="9">
        <dgm:presLayoutVars>
          <dgm:bulletEnabled val="1"/>
        </dgm:presLayoutVars>
      </dgm:prSet>
      <dgm:spPr/>
    </dgm:pt>
    <dgm:pt modelId="{A92F892A-C9D8-4148-AA0C-B5DDC5CFF043}" type="pres">
      <dgm:prSet presAssocID="{25E959B5-DD0E-4B4F-BEE0-222FEBC8A987}" presName="sibTrans" presStyleCnt="0"/>
      <dgm:spPr/>
    </dgm:pt>
    <dgm:pt modelId="{157496C8-0EB5-B442-9D84-75F5B33A13B2}" type="pres">
      <dgm:prSet presAssocID="{1FC3E3CE-0006-490E-9324-824A2DB92D32}" presName="node" presStyleLbl="node1" presStyleIdx="4" presStyleCnt="9">
        <dgm:presLayoutVars>
          <dgm:bulletEnabled val="1"/>
        </dgm:presLayoutVars>
      </dgm:prSet>
      <dgm:spPr/>
    </dgm:pt>
    <dgm:pt modelId="{D0E20105-66C8-6146-A6C7-0A3A68418F05}" type="pres">
      <dgm:prSet presAssocID="{6C0D4643-DAAA-4C9A-ABB2-DAA903EBCA21}" presName="sibTrans" presStyleCnt="0"/>
      <dgm:spPr/>
    </dgm:pt>
    <dgm:pt modelId="{C55E9280-1266-4240-8C48-224BC883AC11}" type="pres">
      <dgm:prSet presAssocID="{A94FCA21-BF87-4AFE-976E-B27868BF0945}" presName="node" presStyleLbl="node1" presStyleIdx="5" presStyleCnt="9">
        <dgm:presLayoutVars>
          <dgm:bulletEnabled val="1"/>
        </dgm:presLayoutVars>
      </dgm:prSet>
      <dgm:spPr/>
    </dgm:pt>
    <dgm:pt modelId="{B4936CB2-1FA8-164F-A4C2-B3D1D4140CD9}" type="pres">
      <dgm:prSet presAssocID="{F146F1B0-C29E-4B00-8AEF-D0F250AC9CEC}" presName="sibTrans" presStyleCnt="0"/>
      <dgm:spPr/>
    </dgm:pt>
    <dgm:pt modelId="{D374C7FB-7383-8548-9879-B1F4D6F5FE82}" type="pres">
      <dgm:prSet presAssocID="{105B59E5-94FA-4F84-999E-A5D65B14BECD}" presName="node" presStyleLbl="node1" presStyleIdx="6" presStyleCnt="9">
        <dgm:presLayoutVars>
          <dgm:bulletEnabled val="1"/>
        </dgm:presLayoutVars>
      </dgm:prSet>
      <dgm:spPr/>
    </dgm:pt>
    <dgm:pt modelId="{B37CA594-2EF7-6243-9ADF-0F5074538513}" type="pres">
      <dgm:prSet presAssocID="{E9B9CDF0-5C57-42DB-9B9F-B3AD3F2EFBD2}" presName="sibTrans" presStyleCnt="0"/>
      <dgm:spPr/>
    </dgm:pt>
    <dgm:pt modelId="{D49E19E8-3922-2048-9378-AF0C76BB298F}" type="pres">
      <dgm:prSet presAssocID="{47542607-CE18-904A-BE74-A070E38FF981}" presName="node" presStyleLbl="node1" presStyleIdx="7" presStyleCnt="9">
        <dgm:presLayoutVars>
          <dgm:bulletEnabled val="1"/>
        </dgm:presLayoutVars>
      </dgm:prSet>
      <dgm:spPr/>
    </dgm:pt>
    <dgm:pt modelId="{06391D64-F3E4-7F46-9EDD-2D4C6CA5A73C}" type="pres">
      <dgm:prSet presAssocID="{9305FDBE-2E6F-694F-AABE-12B82B08B843}" presName="sibTrans" presStyleCnt="0"/>
      <dgm:spPr/>
    </dgm:pt>
    <dgm:pt modelId="{655796A3-8D9D-BF42-AE80-099BE08EBE55}" type="pres">
      <dgm:prSet presAssocID="{07D18B91-122A-4344-97AD-E2E9E3B8331C}" presName="node" presStyleLbl="node1" presStyleIdx="8" presStyleCnt="9">
        <dgm:presLayoutVars>
          <dgm:bulletEnabled val="1"/>
        </dgm:presLayoutVars>
      </dgm:prSet>
      <dgm:spPr/>
    </dgm:pt>
  </dgm:ptLst>
  <dgm:cxnLst>
    <dgm:cxn modelId="{6D81820B-035D-4CBB-9399-90EE500F729A}" srcId="{7A4C04B6-7E6B-4740-A618-48BF720D0DFE}" destId="{7D5CCB8C-AF0E-4450-B930-3DAD4FE115CF}" srcOrd="3" destOrd="0" parTransId="{26175254-4158-48D0-9D86-13493C05499B}" sibTransId="{25E959B5-DD0E-4B4F-BEE0-222FEBC8A987}"/>
    <dgm:cxn modelId="{13EBBD0D-D215-3F47-890C-5985175BC697}" type="presOf" srcId="{6330DE01-A56A-4DF1-B487-0A7E6170D86F}" destId="{868A2757-5419-304D-91F4-7AF6E7775D3E}" srcOrd="0" destOrd="0" presId="urn:microsoft.com/office/officeart/2005/8/layout/default"/>
    <dgm:cxn modelId="{43922414-05E3-4D13-BE7B-03118501D133}" srcId="{7A4C04B6-7E6B-4740-A618-48BF720D0DFE}" destId="{19424DFB-4529-47AD-8012-9A7AE9584330}" srcOrd="0" destOrd="0" parTransId="{ED444054-E1A2-48EB-B34F-5B224BD0B3F3}" sibTransId="{7EDC74D4-BEE7-4A03-B6EF-A68589974DA5}"/>
    <dgm:cxn modelId="{3775F814-E851-4947-9C5B-5668984D32EA}" type="presOf" srcId="{105B59E5-94FA-4F84-999E-A5D65B14BECD}" destId="{D374C7FB-7383-8548-9879-B1F4D6F5FE82}" srcOrd="0" destOrd="0" presId="urn:microsoft.com/office/officeart/2005/8/layout/default"/>
    <dgm:cxn modelId="{D957E52B-BBA1-3443-AFFE-00275AAA0B3E}" type="presOf" srcId="{1FC3E3CE-0006-490E-9324-824A2DB92D32}" destId="{157496C8-0EB5-B442-9D84-75F5B33A13B2}" srcOrd="0" destOrd="0" presId="urn:microsoft.com/office/officeart/2005/8/layout/default"/>
    <dgm:cxn modelId="{62171D34-0C6A-6247-95D7-CA83DD4405A2}" srcId="{7A4C04B6-7E6B-4740-A618-48BF720D0DFE}" destId="{07D18B91-122A-4344-97AD-E2E9E3B8331C}" srcOrd="8" destOrd="0" parTransId="{5F71FC7A-D2F4-3648-9E38-86EF19B0AB3D}" sibTransId="{2F0B4C36-F4A3-2343-B109-E83B162890EE}"/>
    <dgm:cxn modelId="{D7B2963C-E156-4902-A1D9-0F36F1A8E116}" srcId="{7A4C04B6-7E6B-4740-A618-48BF720D0DFE}" destId="{105B59E5-94FA-4F84-999E-A5D65B14BECD}" srcOrd="6" destOrd="0" parTransId="{9B95D68B-1A48-4E59-BDA8-F93D53A0B097}" sibTransId="{E9B9CDF0-5C57-42DB-9B9F-B3AD3F2EFBD2}"/>
    <dgm:cxn modelId="{8B3ADE4C-A040-4803-9097-4AE9BECB57D0}" srcId="{7A4C04B6-7E6B-4740-A618-48BF720D0DFE}" destId="{A94FCA21-BF87-4AFE-976E-B27868BF0945}" srcOrd="5" destOrd="0" parTransId="{11A8A247-4992-4FA9-95D5-B0DDF1F1F905}" sibTransId="{F146F1B0-C29E-4B00-8AEF-D0F250AC9CEC}"/>
    <dgm:cxn modelId="{07E84B64-8A9C-41C0-B0B5-898C5302A608}" srcId="{7A4C04B6-7E6B-4740-A618-48BF720D0DFE}" destId="{6330DE01-A56A-4DF1-B487-0A7E6170D86F}" srcOrd="2" destOrd="0" parTransId="{27205A23-01D7-4D5F-BA34-2CDBB7DA1593}" sibTransId="{0ECC7FAF-2D0E-447B-A24F-CB501ADEE3F6}"/>
    <dgm:cxn modelId="{05195B82-A08B-1845-8864-D7E24397FF3B}" type="presOf" srcId="{07D18B91-122A-4344-97AD-E2E9E3B8331C}" destId="{655796A3-8D9D-BF42-AE80-099BE08EBE55}" srcOrd="0" destOrd="0" presId="urn:microsoft.com/office/officeart/2005/8/layout/default"/>
    <dgm:cxn modelId="{788B5088-F712-AC43-9898-E7AFE2CBD33F}" type="presOf" srcId="{7D5CCB8C-AF0E-4450-B930-3DAD4FE115CF}" destId="{8C1BD4F2-C919-704B-A993-568ED73EA7DF}" srcOrd="0" destOrd="0" presId="urn:microsoft.com/office/officeart/2005/8/layout/default"/>
    <dgm:cxn modelId="{2F9C7D8F-EB16-D743-9DEF-222C2FDC6AE5}" srcId="{7A4C04B6-7E6B-4740-A618-48BF720D0DFE}" destId="{47542607-CE18-904A-BE74-A070E38FF981}" srcOrd="7" destOrd="0" parTransId="{C0356DDF-A4E5-0C45-A378-0E35DF523ED1}" sibTransId="{9305FDBE-2E6F-694F-AABE-12B82B08B843}"/>
    <dgm:cxn modelId="{D27D2BB2-DB28-3947-B919-EF0985DC524F}" type="presOf" srcId="{5E3D5AEC-3F9C-4FD0-93B6-BC91D99B076A}" destId="{E8598F87-5C72-E24D-AA14-A071250ED44B}" srcOrd="0" destOrd="0" presId="urn:microsoft.com/office/officeart/2005/8/layout/default"/>
    <dgm:cxn modelId="{7CC778BA-7F7F-0944-92C4-E2F6FAADFAF0}" type="presOf" srcId="{19424DFB-4529-47AD-8012-9A7AE9584330}" destId="{A5D6D560-8E5E-2142-9AF6-528A3BCAA10E}" srcOrd="0" destOrd="0" presId="urn:microsoft.com/office/officeart/2005/8/layout/default"/>
    <dgm:cxn modelId="{2E0A2DBE-6E23-4768-9614-8EB3EB34133B}" srcId="{7A4C04B6-7E6B-4740-A618-48BF720D0DFE}" destId="{1FC3E3CE-0006-490E-9324-824A2DB92D32}" srcOrd="4" destOrd="0" parTransId="{7492B011-21F4-4EDC-AC37-1D209EB914E7}" sibTransId="{6C0D4643-DAAA-4C9A-ABB2-DAA903EBCA21}"/>
    <dgm:cxn modelId="{73AFD0C1-88CB-EA49-A541-DA1AF00EB1A6}" type="presOf" srcId="{7A4C04B6-7E6B-4740-A618-48BF720D0DFE}" destId="{D284F8F3-A5E9-394E-984A-AFA87D356C74}" srcOrd="0" destOrd="0" presId="urn:microsoft.com/office/officeart/2005/8/layout/default"/>
    <dgm:cxn modelId="{3718D1D2-A652-F747-9FB1-DE998829D321}" type="presOf" srcId="{47542607-CE18-904A-BE74-A070E38FF981}" destId="{D49E19E8-3922-2048-9378-AF0C76BB298F}" srcOrd="0" destOrd="0" presId="urn:microsoft.com/office/officeart/2005/8/layout/default"/>
    <dgm:cxn modelId="{317158F2-253B-42B2-98CE-23E5BE67ED2D}" srcId="{7A4C04B6-7E6B-4740-A618-48BF720D0DFE}" destId="{5E3D5AEC-3F9C-4FD0-93B6-BC91D99B076A}" srcOrd="1" destOrd="0" parTransId="{C9B1EBD4-FFFF-49E3-B283-0DE44220B296}" sibTransId="{35FA10C0-E590-4433-BDC9-74822D8B62A9}"/>
    <dgm:cxn modelId="{B6B22DF8-4E21-0741-8D2F-372EFEB7E18A}" type="presOf" srcId="{A94FCA21-BF87-4AFE-976E-B27868BF0945}" destId="{C55E9280-1266-4240-8C48-224BC883AC11}" srcOrd="0" destOrd="0" presId="urn:microsoft.com/office/officeart/2005/8/layout/default"/>
    <dgm:cxn modelId="{73C4BCEE-E347-A349-B165-2185AA4661BD}" type="presParOf" srcId="{D284F8F3-A5E9-394E-984A-AFA87D356C74}" destId="{A5D6D560-8E5E-2142-9AF6-528A3BCAA10E}" srcOrd="0" destOrd="0" presId="urn:microsoft.com/office/officeart/2005/8/layout/default"/>
    <dgm:cxn modelId="{C45C83E2-0CB3-8A48-972A-F596F232CCF6}" type="presParOf" srcId="{D284F8F3-A5E9-394E-984A-AFA87D356C74}" destId="{331A685D-953D-144F-8819-5402A873B642}" srcOrd="1" destOrd="0" presId="urn:microsoft.com/office/officeart/2005/8/layout/default"/>
    <dgm:cxn modelId="{7C5CB18E-F469-4646-B9B4-70805556D830}" type="presParOf" srcId="{D284F8F3-A5E9-394E-984A-AFA87D356C74}" destId="{E8598F87-5C72-E24D-AA14-A071250ED44B}" srcOrd="2" destOrd="0" presId="urn:microsoft.com/office/officeart/2005/8/layout/default"/>
    <dgm:cxn modelId="{95B68DE4-CE96-D647-82B0-439AC1FDDE42}" type="presParOf" srcId="{D284F8F3-A5E9-394E-984A-AFA87D356C74}" destId="{A0B65584-90D8-334B-815B-32C8AA08191D}" srcOrd="3" destOrd="0" presId="urn:microsoft.com/office/officeart/2005/8/layout/default"/>
    <dgm:cxn modelId="{EBB79AA9-F3A9-5745-83BB-348F1FB9FF12}" type="presParOf" srcId="{D284F8F3-A5E9-394E-984A-AFA87D356C74}" destId="{868A2757-5419-304D-91F4-7AF6E7775D3E}" srcOrd="4" destOrd="0" presId="urn:microsoft.com/office/officeart/2005/8/layout/default"/>
    <dgm:cxn modelId="{A2EAB7A5-4361-2A4E-AD7E-47CB7D195CD5}" type="presParOf" srcId="{D284F8F3-A5E9-394E-984A-AFA87D356C74}" destId="{8196D0B6-C0EE-BC45-8A4F-2C4C9CADC172}" srcOrd="5" destOrd="0" presId="urn:microsoft.com/office/officeart/2005/8/layout/default"/>
    <dgm:cxn modelId="{5DFDB0E9-99B2-1441-8C9F-B320298BA1BF}" type="presParOf" srcId="{D284F8F3-A5E9-394E-984A-AFA87D356C74}" destId="{8C1BD4F2-C919-704B-A993-568ED73EA7DF}" srcOrd="6" destOrd="0" presId="urn:microsoft.com/office/officeart/2005/8/layout/default"/>
    <dgm:cxn modelId="{07466465-C57B-164E-BC39-5E63EE6A690B}" type="presParOf" srcId="{D284F8F3-A5E9-394E-984A-AFA87D356C74}" destId="{A92F892A-C9D8-4148-AA0C-B5DDC5CFF043}" srcOrd="7" destOrd="0" presId="urn:microsoft.com/office/officeart/2005/8/layout/default"/>
    <dgm:cxn modelId="{86FD17CC-F11B-A447-8C4A-9C262862AB8C}" type="presParOf" srcId="{D284F8F3-A5E9-394E-984A-AFA87D356C74}" destId="{157496C8-0EB5-B442-9D84-75F5B33A13B2}" srcOrd="8" destOrd="0" presId="urn:microsoft.com/office/officeart/2005/8/layout/default"/>
    <dgm:cxn modelId="{F2C1CE74-2AC5-754C-8AFF-C8AE61988274}" type="presParOf" srcId="{D284F8F3-A5E9-394E-984A-AFA87D356C74}" destId="{D0E20105-66C8-6146-A6C7-0A3A68418F05}" srcOrd="9" destOrd="0" presId="urn:microsoft.com/office/officeart/2005/8/layout/default"/>
    <dgm:cxn modelId="{AD86DB73-F53C-F042-8661-EC8BC6F3EA12}" type="presParOf" srcId="{D284F8F3-A5E9-394E-984A-AFA87D356C74}" destId="{C55E9280-1266-4240-8C48-224BC883AC11}" srcOrd="10" destOrd="0" presId="urn:microsoft.com/office/officeart/2005/8/layout/default"/>
    <dgm:cxn modelId="{BBD03C5D-3FF2-114E-8C9B-A1CB9139C50B}" type="presParOf" srcId="{D284F8F3-A5E9-394E-984A-AFA87D356C74}" destId="{B4936CB2-1FA8-164F-A4C2-B3D1D4140CD9}" srcOrd="11" destOrd="0" presId="urn:microsoft.com/office/officeart/2005/8/layout/default"/>
    <dgm:cxn modelId="{560EFE0D-00DD-3444-B9AD-DF32F8A7855C}" type="presParOf" srcId="{D284F8F3-A5E9-394E-984A-AFA87D356C74}" destId="{D374C7FB-7383-8548-9879-B1F4D6F5FE82}" srcOrd="12" destOrd="0" presId="urn:microsoft.com/office/officeart/2005/8/layout/default"/>
    <dgm:cxn modelId="{1EEA78C2-3637-1143-BA87-71266E0957F0}" type="presParOf" srcId="{D284F8F3-A5E9-394E-984A-AFA87D356C74}" destId="{B37CA594-2EF7-6243-9ADF-0F5074538513}" srcOrd="13" destOrd="0" presId="urn:microsoft.com/office/officeart/2005/8/layout/default"/>
    <dgm:cxn modelId="{2B5E9108-15BB-4B42-B90F-6EE9231167C7}" type="presParOf" srcId="{D284F8F3-A5E9-394E-984A-AFA87D356C74}" destId="{D49E19E8-3922-2048-9378-AF0C76BB298F}" srcOrd="14" destOrd="0" presId="urn:microsoft.com/office/officeart/2005/8/layout/default"/>
    <dgm:cxn modelId="{304B8220-1475-0C4C-B0EF-B0B20EF6A127}" type="presParOf" srcId="{D284F8F3-A5E9-394E-984A-AFA87D356C74}" destId="{06391D64-F3E4-7F46-9EDD-2D4C6CA5A73C}" srcOrd="15" destOrd="0" presId="urn:microsoft.com/office/officeart/2005/8/layout/default"/>
    <dgm:cxn modelId="{2682656A-5F88-1748-BE62-4834FFF32BA5}" type="presParOf" srcId="{D284F8F3-A5E9-394E-984A-AFA87D356C74}" destId="{655796A3-8D9D-BF42-AE80-099BE08EBE55}"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4C04B6-7E6B-4740-A618-48BF720D0DFE}"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C6CAF2BB-7E43-4A2B-BAFB-0F38166866BC}">
      <dgm:prSet/>
      <dgm:spPr/>
      <dgm:t>
        <a:bodyPr/>
        <a:lstStyle/>
        <a:p>
          <a:r>
            <a:rPr lang="en-GB" b="1"/>
            <a:t>Risk of utilitarian narrative (remember self) </a:t>
          </a:r>
          <a:endParaRPr lang="en-US" b="1" dirty="0"/>
        </a:p>
      </dgm:t>
    </dgm:pt>
    <dgm:pt modelId="{789EAB9D-F4CE-4CCF-BF26-A63C62FD4602}" type="parTrans" cxnId="{FAE4407C-0A8E-4312-98CD-550E1ECAF1EF}">
      <dgm:prSet/>
      <dgm:spPr/>
      <dgm:t>
        <a:bodyPr/>
        <a:lstStyle/>
        <a:p>
          <a:endParaRPr lang="en-US"/>
        </a:p>
      </dgm:t>
    </dgm:pt>
    <dgm:pt modelId="{6B42A4F8-2E34-440E-BBFD-67C9351A138C}" type="sibTrans" cxnId="{FAE4407C-0A8E-4312-98CD-550E1ECAF1EF}">
      <dgm:prSet/>
      <dgm:spPr/>
      <dgm:t>
        <a:bodyPr/>
        <a:lstStyle/>
        <a:p>
          <a:endParaRPr lang="en-US"/>
        </a:p>
      </dgm:t>
    </dgm:pt>
    <dgm:pt modelId="{D397417E-6D89-4B38-A0F6-230FF90FAB10}">
      <dgm:prSet/>
      <dgm:spPr/>
      <dgm:t>
        <a:bodyPr/>
        <a:lstStyle/>
        <a:p>
          <a:r>
            <a:rPr lang="en-GB" b="1" dirty="0"/>
            <a:t>Time in preparation </a:t>
          </a:r>
          <a:endParaRPr lang="en-US" b="1" dirty="0"/>
        </a:p>
      </dgm:t>
    </dgm:pt>
    <dgm:pt modelId="{6CC46231-5CBE-40D8-B345-79516D73E360}" type="parTrans" cxnId="{57B1A576-F9CA-42AD-99FE-DF527728BBB9}">
      <dgm:prSet/>
      <dgm:spPr/>
      <dgm:t>
        <a:bodyPr/>
        <a:lstStyle/>
        <a:p>
          <a:endParaRPr lang="en-US"/>
        </a:p>
      </dgm:t>
    </dgm:pt>
    <dgm:pt modelId="{DC8B3D9B-B2B3-41D7-9023-7D1C427267DB}" type="sibTrans" cxnId="{57B1A576-F9CA-42AD-99FE-DF527728BBB9}">
      <dgm:prSet/>
      <dgm:spPr/>
      <dgm:t>
        <a:bodyPr/>
        <a:lstStyle/>
        <a:p>
          <a:endParaRPr lang="en-US"/>
        </a:p>
      </dgm:t>
    </dgm:pt>
    <dgm:pt modelId="{60B42170-1381-4E8B-B747-8527CA24BDA4}">
      <dgm:prSet/>
      <dgm:spPr/>
      <dgm:t>
        <a:bodyPr/>
        <a:lstStyle/>
        <a:p>
          <a:r>
            <a:rPr lang="en-GB" b="1"/>
            <a:t>Do subjects align with a career?</a:t>
          </a:r>
          <a:endParaRPr lang="en-US" b="1" dirty="0"/>
        </a:p>
      </dgm:t>
    </dgm:pt>
    <dgm:pt modelId="{063CC1AC-3562-49AF-B981-FE2A18ABC803}" type="parTrans" cxnId="{7279DA51-0A05-40E0-83EA-C957DA019303}">
      <dgm:prSet/>
      <dgm:spPr/>
      <dgm:t>
        <a:bodyPr/>
        <a:lstStyle/>
        <a:p>
          <a:endParaRPr lang="en-US"/>
        </a:p>
      </dgm:t>
    </dgm:pt>
    <dgm:pt modelId="{3FADA476-EB46-493A-B53B-581EA32B04D8}" type="sibTrans" cxnId="{7279DA51-0A05-40E0-83EA-C957DA019303}">
      <dgm:prSet/>
      <dgm:spPr/>
      <dgm:t>
        <a:bodyPr/>
        <a:lstStyle/>
        <a:p>
          <a:endParaRPr lang="en-US"/>
        </a:p>
      </dgm:t>
    </dgm:pt>
    <dgm:pt modelId="{3332F28A-2139-4D80-A7BD-7521A251AAC8}">
      <dgm:prSet/>
      <dgm:spPr/>
      <dgm:t>
        <a:bodyPr/>
        <a:lstStyle/>
        <a:p>
          <a:r>
            <a:rPr lang="en-GB" b="1" dirty="0"/>
            <a:t>Support needs to be aligned </a:t>
          </a:r>
          <a:endParaRPr lang="en-US" b="1" dirty="0"/>
        </a:p>
      </dgm:t>
    </dgm:pt>
    <dgm:pt modelId="{F97823FE-192E-40E7-8D42-797E45EDB2F0}" type="parTrans" cxnId="{FA0A9F47-4FB8-44D4-8360-9AB0B4746B86}">
      <dgm:prSet/>
      <dgm:spPr/>
      <dgm:t>
        <a:bodyPr/>
        <a:lstStyle/>
        <a:p>
          <a:endParaRPr lang="en-US"/>
        </a:p>
      </dgm:t>
    </dgm:pt>
    <dgm:pt modelId="{09AF7073-5390-4D82-95DE-648A6C595D47}" type="sibTrans" cxnId="{FA0A9F47-4FB8-44D4-8360-9AB0B4746B86}">
      <dgm:prSet/>
      <dgm:spPr/>
      <dgm:t>
        <a:bodyPr/>
        <a:lstStyle/>
        <a:p>
          <a:endParaRPr lang="en-US"/>
        </a:p>
      </dgm:t>
    </dgm:pt>
    <dgm:pt modelId="{30AF1199-8881-43C0-ABDA-B8C08080CE31}">
      <dgm:prSet/>
      <dgm:spPr/>
      <dgm:t>
        <a:bodyPr/>
        <a:lstStyle/>
        <a:p>
          <a:r>
            <a:rPr lang="en-GB" b="1" dirty="0"/>
            <a:t>Facilities can be limiting</a:t>
          </a:r>
          <a:endParaRPr lang="en-US" b="1" dirty="0"/>
        </a:p>
      </dgm:t>
    </dgm:pt>
    <dgm:pt modelId="{FD4EF50C-29C1-4A17-B03F-793652F8C252}" type="parTrans" cxnId="{C5287111-1FE0-408C-B68D-E389EEE367CB}">
      <dgm:prSet/>
      <dgm:spPr/>
      <dgm:t>
        <a:bodyPr/>
        <a:lstStyle/>
        <a:p>
          <a:endParaRPr lang="en-US"/>
        </a:p>
      </dgm:t>
    </dgm:pt>
    <dgm:pt modelId="{0230536B-7056-4EE3-B977-CE4EE4D0EF54}" type="sibTrans" cxnId="{C5287111-1FE0-408C-B68D-E389EEE367CB}">
      <dgm:prSet/>
      <dgm:spPr/>
      <dgm:t>
        <a:bodyPr/>
        <a:lstStyle/>
        <a:p>
          <a:endParaRPr lang="en-US"/>
        </a:p>
      </dgm:t>
    </dgm:pt>
    <dgm:pt modelId="{124188FF-DEC5-4CEB-902B-E470F5B68CD9}">
      <dgm:prSet/>
      <dgm:spPr/>
      <dgm:t>
        <a:bodyPr/>
        <a:lstStyle/>
        <a:p>
          <a:r>
            <a:rPr lang="en-GB" b="1" dirty="0"/>
            <a:t>Regulations (perception)</a:t>
          </a:r>
          <a:endParaRPr lang="en-US" b="1" dirty="0"/>
        </a:p>
      </dgm:t>
    </dgm:pt>
    <dgm:pt modelId="{3B465CD6-A188-4447-B981-D721181C4AEE}" type="parTrans" cxnId="{E90787EE-4006-4886-A65C-CAB1046DBDB0}">
      <dgm:prSet/>
      <dgm:spPr/>
      <dgm:t>
        <a:bodyPr/>
        <a:lstStyle/>
        <a:p>
          <a:endParaRPr lang="en-US"/>
        </a:p>
      </dgm:t>
    </dgm:pt>
    <dgm:pt modelId="{3AFA25B4-FCB5-41E7-8C06-27E75AE7446F}" type="sibTrans" cxnId="{E90787EE-4006-4886-A65C-CAB1046DBDB0}">
      <dgm:prSet/>
      <dgm:spPr/>
      <dgm:t>
        <a:bodyPr/>
        <a:lstStyle/>
        <a:p>
          <a:endParaRPr lang="en-US"/>
        </a:p>
      </dgm:t>
    </dgm:pt>
    <dgm:pt modelId="{A86108B5-B6A1-4881-9389-4C6D6B3AD9FF}">
      <dgm:prSet/>
      <dgm:spPr/>
      <dgm:t>
        <a:bodyPr/>
        <a:lstStyle/>
        <a:p>
          <a:r>
            <a:rPr lang="en-GB" b="1" dirty="0"/>
            <a:t>Loss of control</a:t>
          </a:r>
          <a:endParaRPr lang="en-US" b="1" dirty="0"/>
        </a:p>
      </dgm:t>
    </dgm:pt>
    <dgm:pt modelId="{B1A74156-DE25-4FA5-95A5-7426B039F639}" type="parTrans" cxnId="{B858E4DF-393E-4FA4-8115-F87E50D24FC3}">
      <dgm:prSet/>
      <dgm:spPr/>
      <dgm:t>
        <a:bodyPr/>
        <a:lstStyle/>
        <a:p>
          <a:endParaRPr lang="en-US"/>
        </a:p>
      </dgm:t>
    </dgm:pt>
    <dgm:pt modelId="{F778278E-9713-4464-AD84-D931B979142B}" type="sibTrans" cxnId="{B858E4DF-393E-4FA4-8115-F87E50D24FC3}">
      <dgm:prSet/>
      <dgm:spPr/>
      <dgm:t>
        <a:bodyPr/>
        <a:lstStyle/>
        <a:p>
          <a:endParaRPr lang="en-US"/>
        </a:p>
      </dgm:t>
    </dgm:pt>
    <dgm:pt modelId="{8B72FED8-503C-0F45-B7B6-2F3AFFE0B40E}">
      <dgm:prSet/>
      <dgm:spPr/>
      <dgm:t>
        <a:bodyPr/>
        <a:lstStyle/>
        <a:p>
          <a:r>
            <a:rPr lang="en-GB" b="1" dirty="0"/>
            <a:t>Out of touch versions of authentic</a:t>
          </a:r>
        </a:p>
      </dgm:t>
    </dgm:pt>
    <dgm:pt modelId="{D0F6B936-7A38-154F-8EE9-360EAEEE9F8F}" type="parTrans" cxnId="{CF9EF34F-02AE-2D40-8390-FE8A1947AA80}">
      <dgm:prSet/>
      <dgm:spPr/>
      <dgm:t>
        <a:bodyPr/>
        <a:lstStyle/>
        <a:p>
          <a:endParaRPr lang="en-GB"/>
        </a:p>
      </dgm:t>
    </dgm:pt>
    <dgm:pt modelId="{05027F31-AB0C-134C-A5CB-CA17011141E8}" type="sibTrans" cxnId="{CF9EF34F-02AE-2D40-8390-FE8A1947AA80}">
      <dgm:prSet/>
      <dgm:spPr/>
      <dgm:t>
        <a:bodyPr/>
        <a:lstStyle/>
        <a:p>
          <a:endParaRPr lang="en-GB"/>
        </a:p>
      </dgm:t>
    </dgm:pt>
    <dgm:pt modelId="{86FC374A-2141-B843-876D-CE4CDE4D9DA0}">
      <dgm:prSet/>
      <dgm:spPr/>
      <dgm:t>
        <a:bodyPr/>
        <a:lstStyle/>
        <a:p>
          <a:r>
            <a:rPr lang="en-GB" b="1" dirty="0"/>
            <a:t>Glossing adds complexity</a:t>
          </a:r>
        </a:p>
      </dgm:t>
    </dgm:pt>
    <dgm:pt modelId="{EC9394FC-2BE1-7B48-A7C8-1805AA072CE2}" type="parTrans" cxnId="{AC2EAD0F-CA3F-C34D-8319-7D838C8CF850}">
      <dgm:prSet/>
      <dgm:spPr/>
      <dgm:t>
        <a:bodyPr/>
        <a:lstStyle/>
        <a:p>
          <a:endParaRPr lang="en-GB"/>
        </a:p>
      </dgm:t>
    </dgm:pt>
    <dgm:pt modelId="{9DF3FB52-07C0-584F-A52C-8538415B5971}" type="sibTrans" cxnId="{AC2EAD0F-CA3F-C34D-8319-7D838C8CF850}">
      <dgm:prSet/>
      <dgm:spPr/>
      <dgm:t>
        <a:bodyPr/>
        <a:lstStyle/>
        <a:p>
          <a:endParaRPr lang="en-GB"/>
        </a:p>
      </dgm:t>
    </dgm:pt>
    <dgm:pt modelId="{2F450988-3920-1043-B80A-3EB410986159}">
      <dgm:prSet/>
      <dgm:spPr/>
      <dgm:t>
        <a:bodyPr/>
        <a:lstStyle/>
        <a:p>
          <a:r>
            <a:rPr lang="en-GB" b="1" dirty="0" err="1"/>
            <a:t>Phsycological</a:t>
          </a:r>
          <a:r>
            <a:rPr lang="en-GB" b="1" dirty="0"/>
            <a:t> Safety and comfort (Wake et al, 2023)</a:t>
          </a:r>
        </a:p>
      </dgm:t>
    </dgm:pt>
    <dgm:pt modelId="{B42C241A-5C5A-8449-A352-E83CEFFC3DDE}" type="parTrans" cxnId="{C3DF4A05-1823-B54D-9DB2-825CDA82799E}">
      <dgm:prSet/>
      <dgm:spPr/>
      <dgm:t>
        <a:bodyPr/>
        <a:lstStyle/>
        <a:p>
          <a:endParaRPr lang="en-GB"/>
        </a:p>
      </dgm:t>
    </dgm:pt>
    <dgm:pt modelId="{2F6D73C0-138B-1E4E-8655-35354D4DC2BF}" type="sibTrans" cxnId="{C3DF4A05-1823-B54D-9DB2-825CDA82799E}">
      <dgm:prSet/>
      <dgm:spPr/>
      <dgm:t>
        <a:bodyPr/>
        <a:lstStyle/>
        <a:p>
          <a:endParaRPr lang="en-GB"/>
        </a:p>
      </dgm:t>
    </dgm:pt>
    <dgm:pt modelId="{D284F8F3-A5E9-394E-984A-AFA87D356C74}" type="pres">
      <dgm:prSet presAssocID="{7A4C04B6-7E6B-4740-A618-48BF720D0DFE}" presName="diagram" presStyleCnt="0">
        <dgm:presLayoutVars>
          <dgm:dir/>
          <dgm:resizeHandles val="exact"/>
        </dgm:presLayoutVars>
      </dgm:prSet>
      <dgm:spPr/>
    </dgm:pt>
    <dgm:pt modelId="{1C6ABE73-DA8F-2746-99BE-FB0C5E18F0B5}" type="pres">
      <dgm:prSet presAssocID="{C6CAF2BB-7E43-4A2B-BAFB-0F38166866BC}" presName="node" presStyleLbl="node1" presStyleIdx="0" presStyleCnt="10">
        <dgm:presLayoutVars>
          <dgm:bulletEnabled val="1"/>
        </dgm:presLayoutVars>
      </dgm:prSet>
      <dgm:spPr/>
    </dgm:pt>
    <dgm:pt modelId="{707D6A1E-5EEC-BA45-85F5-44F3E87EB520}" type="pres">
      <dgm:prSet presAssocID="{6B42A4F8-2E34-440E-BBFD-67C9351A138C}" presName="sibTrans" presStyleCnt="0"/>
      <dgm:spPr/>
    </dgm:pt>
    <dgm:pt modelId="{C282F796-B9C7-194C-8AAB-6F224AAE4EB6}" type="pres">
      <dgm:prSet presAssocID="{D397417E-6D89-4B38-A0F6-230FF90FAB10}" presName="node" presStyleLbl="node1" presStyleIdx="1" presStyleCnt="10">
        <dgm:presLayoutVars>
          <dgm:bulletEnabled val="1"/>
        </dgm:presLayoutVars>
      </dgm:prSet>
      <dgm:spPr/>
    </dgm:pt>
    <dgm:pt modelId="{A000FCFE-4FA4-FD49-B8DE-5FADD38E4F7A}" type="pres">
      <dgm:prSet presAssocID="{DC8B3D9B-B2B3-41D7-9023-7D1C427267DB}" presName="sibTrans" presStyleCnt="0"/>
      <dgm:spPr/>
    </dgm:pt>
    <dgm:pt modelId="{9E9FBD8A-48B7-FB44-9116-B02B8D28DFB2}" type="pres">
      <dgm:prSet presAssocID="{60B42170-1381-4E8B-B747-8527CA24BDA4}" presName="node" presStyleLbl="node1" presStyleIdx="2" presStyleCnt="10">
        <dgm:presLayoutVars>
          <dgm:bulletEnabled val="1"/>
        </dgm:presLayoutVars>
      </dgm:prSet>
      <dgm:spPr/>
    </dgm:pt>
    <dgm:pt modelId="{43847751-825E-F749-9141-1080A417499E}" type="pres">
      <dgm:prSet presAssocID="{3FADA476-EB46-493A-B53B-581EA32B04D8}" presName="sibTrans" presStyleCnt="0"/>
      <dgm:spPr/>
    </dgm:pt>
    <dgm:pt modelId="{DE114228-5664-5847-9019-EC3B4E5DFFC1}" type="pres">
      <dgm:prSet presAssocID="{3332F28A-2139-4D80-A7BD-7521A251AAC8}" presName="node" presStyleLbl="node1" presStyleIdx="3" presStyleCnt="10">
        <dgm:presLayoutVars>
          <dgm:bulletEnabled val="1"/>
        </dgm:presLayoutVars>
      </dgm:prSet>
      <dgm:spPr/>
    </dgm:pt>
    <dgm:pt modelId="{08F7CD69-9DF8-3D44-8AE9-FBE26BEC4E99}" type="pres">
      <dgm:prSet presAssocID="{09AF7073-5390-4D82-95DE-648A6C595D47}" presName="sibTrans" presStyleCnt="0"/>
      <dgm:spPr/>
    </dgm:pt>
    <dgm:pt modelId="{5E6ACA2E-95DC-2144-865C-45D1DDBCD624}" type="pres">
      <dgm:prSet presAssocID="{8B72FED8-503C-0F45-B7B6-2F3AFFE0B40E}" presName="node" presStyleLbl="node1" presStyleIdx="4" presStyleCnt="10">
        <dgm:presLayoutVars>
          <dgm:bulletEnabled val="1"/>
        </dgm:presLayoutVars>
      </dgm:prSet>
      <dgm:spPr/>
    </dgm:pt>
    <dgm:pt modelId="{27194447-167F-694A-B24B-1733BD77228B}" type="pres">
      <dgm:prSet presAssocID="{05027F31-AB0C-134C-A5CB-CA17011141E8}" presName="sibTrans" presStyleCnt="0"/>
      <dgm:spPr/>
    </dgm:pt>
    <dgm:pt modelId="{0E2048F2-9AB7-EF42-ABAE-68D3CB03A032}" type="pres">
      <dgm:prSet presAssocID="{30AF1199-8881-43C0-ABDA-B8C08080CE31}" presName="node" presStyleLbl="node1" presStyleIdx="5" presStyleCnt="10">
        <dgm:presLayoutVars>
          <dgm:bulletEnabled val="1"/>
        </dgm:presLayoutVars>
      </dgm:prSet>
      <dgm:spPr/>
    </dgm:pt>
    <dgm:pt modelId="{6EB8DD44-8E17-BB4D-8BCF-A880133B8CA0}" type="pres">
      <dgm:prSet presAssocID="{0230536B-7056-4EE3-B977-CE4EE4D0EF54}" presName="sibTrans" presStyleCnt="0"/>
      <dgm:spPr/>
    </dgm:pt>
    <dgm:pt modelId="{E8E375E0-CD1B-5046-A379-FD59100C7A9D}" type="pres">
      <dgm:prSet presAssocID="{124188FF-DEC5-4CEB-902B-E470F5B68CD9}" presName="node" presStyleLbl="node1" presStyleIdx="6" presStyleCnt="10">
        <dgm:presLayoutVars>
          <dgm:bulletEnabled val="1"/>
        </dgm:presLayoutVars>
      </dgm:prSet>
      <dgm:spPr/>
    </dgm:pt>
    <dgm:pt modelId="{17C05F7E-8E3D-D147-8BE9-4D07767E06C2}" type="pres">
      <dgm:prSet presAssocID="{3AFA25B4-FCB5-41E7-8C06-27E75AE7446F}" presName="sibTrans" presStyleCnt="0"/>
      <dgm:spPr/>
    </dgm:pt>
    <dgm:pt modelId="{A9EA564D-5369-5647-A0FF-800D76AA3031}" type="pres">
      <dgm:prSet presAssocID="{A86108B5-B6A1-4881-9389-4C6D6B3AD9FF}" presName="node" presStyleLbl="node1" presStyleIdx="7" presStyleCnt="10">
        <dgm:presLayoutVars>
          <dgm:bulletEnabled val="1"/>
        </dgm:presLayoutVars>
      </dgm:prSet>
      <dgm:spPr/>
    </dgm:pt>
    <dgm:pt modelId="{73E0DC8F-F0F1-CD41-BF49-51C0BCF034A5}" type="pres">
      <dgm:prSet presAssocID="{F778278E-9713-4464-AD84-D931B979142B}" presName="sibTrans" presStyleCnt="0"/>
      <dgm:spPr/>
    </dgm:pt>
    <dgm:pt modelId="{0B0275DD-4A2A-BD41-AAA3-1863B0049820}" type="pres">
      <dgm:prSet presAssocID="{86FC374A-2141-B843-876D-CE4CDE4D9DA0}" presName="node" presStyleLbl="node1" presStyleIdx="8" presStyleCnt="10">
        <dgm:presLayoutVars>
          <dgm:bulletEnabled val="1"/>
        </dgm:presLayoutVars>
      </dgm:prSet>
      <dgm:spPr/>
    </dgm:pt>
    <dgm:pt modelId="{62F04A86-D3C1-624F-A88A-74B8B27AC381}" type="pres">
      <dgm:prSet presAssocID="{9DF3FB52-07C0-584F-A52C-8538415B5971}" presName="sibTrans" presStyleCnt="0"/>
      <dgm:spPr/>
    </dgm:pt>
    <dgm:pt modelId="{788E0FC0-3429-0E43-9E5F-38C4643D6F03}" type="pres">
      <dgm:prSet presAssocID="{2F450988-3920-1043-B80A-3EB410986159}" presName="node" presStyleLbl="node1" presStyleIdx="9" presStyleCnt="10">
        <dgm:presLayoutVars>
          <dgm:bulletEnabled val="1"/>
        </dgm:presLayoutVars>
      </dgm:prSet>
      <dgm:spPr/>
    </dgm:pt>
  </dgm:ptLst>
  <dgm:cxnLst>
    <dgm:cxn modelId="{B06AC600-2833-3549-BE6A-370C36F9D539}" type="presOf" srcId="{8B72FED8-503C-0F45-B7B6-2F3AFFE0B40E}" destId="{5E6ACA2E-95DC-2144-865C-45D1DDBCD624}" srcOrd="0" destOrd="0" presId="urn:microsoft.com/office/officeart/2005/8/layout/default"/>
    <dgm:cxn modelId="{C3DF4A05-1823-B54D-9DB2-825CDA82799E}" srcId="{7A4C04B6-7E6B-4740-A618-48BF720D0DFE}" destId="{2F450988-3920-1043-B80A-3EB410986159}" srcOrd="9" destOrd="0" parTransId="{B42C241A-5C5A-8449-A352-E83CEFFC3DDE}" sibTransId="{2F6D73C0-138B-1E4E-8655-35354D4DC2BF}"/>
    <dgm:cxn modelId="{AC2EAD0F-CA3F-C34D-8319-7D838C8CF850}" srcId="{7A4C04B6-7E6B-4740-A618-48BF720D0DFE}" destId="{86FC374A-2141-B843-876D-CE4CDE4D9DA0}" srcOrd="8" destOrd="0" parTransId="{EC9394FC-2BE1-7B48-A7C8-1805AA072CE2}" sibTransId="{9DF3FB52-07C0-584F-A52C-8538415B5971}"/>
    <dgm:cxn modelId="{C5287111-1FE0-408C-B68D-E389EEE367CB}" srcId="{7A4C04B6-7E6B-4740-A618-48BF720D0DFE}" destId="{30AF1199-8881-43C0-ABDA-B8C08080CE31}" srcOrd="5" destOrd="0" parTransId="{FD4EF50C-29C1-4A17-B03F-793652F8C252}" sibTransId="{0230536B-7056-4EE3-B977-CE4EE4D0EF54}"/>
    <dgm:cxn modelId="{FA0A9F47-4FB8-44D4-8360-9AB0B4746B86}" srcId="{7A4C04B6-7E6B-4740-A618-48BF720D0DFE}" destId="{3332F28A-2139-4D80-A7BD-7521A251AAC8}" srcOrd="3" destOrd="0" parTransId="{F97823FE-192E-40E7-8D42-797E45EDB2F0}" sibTransId="{09AF7073-5390-4D82-95DE-648A6C595D47}"/>
    <dgm:cxn modelId="{CF9EF34F-02AE-2D40-8390-FE8A1947AA80}" srcId="{7A4C04B6-7E6B-4740-A618-48BF720D0DFE}" destId="{8B72FED8-503C-0F45-B7B6-2F3AFFE0B40E}" srcOrd="4" destOrd="0" parTransId="{D0F6B936-7A38-154F-8EE9-360EAEEE9F8F}" sibTransId="{05027F31-AB0C-134C-A5CB-CA17011141E8}"/>
    <dgm:cxn modelId="{98A55A50-C01D-8740-B0E2-A780FCF9D008}" type="presOf" srcId="{86FC374A-2141-B843-876D-CE4CDE4D9DA0}" destId="{0B0275DD-4A2A-BD41-AAA3-1863B0049820}" srcOrd="0" destOrd="0" presId="urn:microsoft.com/office/officeart/2005/8/layout/default"/>
    <dgm:cxn modelId="{7279DA51-0A05-40E0-83EA-C957DA019303}" srcId="{7A4C04B6-7E6B-4740-A618-48BF720D0DFE}" destId="{60B42170-1381-4E8B-B747-8527CA24BDA4}" srcOrd="2" destOrd="0" parTransId="{063CC1AC-3562-49AF-B981-FE2A18ABC803}" sibTransId="{3FADA476-EB46-493A-B53B-581EA32B04D8}"/>
    <dgm:cxn modelId="{5ADC2557-7F8F-2B47-91FA-19AD951F9C7A}" type="presOf" srcId="{D397417E-6D89-4B38-A0F6-230FF90FAB10}" destId="{C282F796-B9C7-194C-8AAB-6F224AAE4EB6}" srcOrd="0" destOrd="0" presId="urn:microsoft.com/office/officeart/2005/8/layout/default"/>
    <dgm:cxn modelId="{C43E4659-8C1C-054F-8CDD-4D182D57FC4D}" type="presOf" srcId="{C6CAF2BB-7E43-4A2B-BAFB-0F38166866BC}" destId="{1C6ABE73-DA8F-2746-99BE-FB0C5E18F0B5}" srcOrd="0" destOrd="0" presId="urn:microsoft.com/office/officeart/2005/8/layout/default"/>
    <dgm:cxn modelId="{BF19D35B-9AE3-A245-8509-A2085AD57D3C}" type="presOf" srcId="{3332F28A-2139-4D80-A7BD-7521A251AAC8}" destId="{DE114228-5664-5847-9019-EC3B4E5DFFC1}" srcOrd="0" destOrd="0" presId="urn:microsoft.com/office/officeart/2005/8/layout/default"/>
    <dgm:cxn modelId="{D44F0E69-F10B-D343-AF28-419101579E3A}" type="presOf" srcId="{124188FF-DEC5-4CEB-902B-E470F5B68CD9}" destId="{E8E375E0-CD1B-5046-A379-FD59100C7A9D}" srcOrd="0" destOrd="0" presId="urn:microsoft.com/office/officeart/2005/8/layout/default"/>
    <dgm:cxn modelId="{57B1A576-F9CA-42AD-99FE-DF527728BBB9}" srcId="{7A4C04B6-7E6B-4740-A618-48BF720D0DFE}" destId="{D397417E-6D89-4B38-A0F6-230FF90FAB10}" srcOrd="1" destOrd="0" parTransId="{6CC46231-5CBE-40D8-B345-79516D73E360}" sibTransId="{DC8B3D9B-B2B3-41D7-9023-7D1C427267DB}"/>
    <dgm:cxn modelId="{FAE4407C-0A8E-4312-98CD-550E1ECAF1EF}" srcId="{7A4C04B6-7E6B-4740-A618-48BF720D0DFE}" destId="{C6CAF2BB-7E43-4A2B-BAFB-0F38166866BC}" srcOrd="0" destOrd="0" parTransId="{789EAB9D-F4CE-4CCF-BF26-A63C62FD4602}" sibTransId="{6B42A4F8-2E34-440E-BBFD-67C9351A138C}"/>
    <dgm:cxn modelId="{3876C297-81D2-0647-9A4E-C8981025EC0D}" type="presOf" srcId="{30AF1199-8881-43C0-ABDA-B8C08080CE31}" destId="{0E2048F2-9AB7-EF42-ABAE-68D3CB03A032}" srcOrd="0" destOrd="0" presId="urn:microsoft.com/office/officeart/2005/8/layout/default"/>
    <dgm:cxn modelId="{6070E7BC-6C68-1F4B-890E-D319D80411D7}" type="presOf" srcId="{A86108B5-B6A1-4881-9389-4C6D6B3AD9FF}" destId="{A9EA564D-5369-5647-A0FF-800D76AA3031}" srcOrd="0" destOrd="0" presId="urn:microsoft.com/office/officeart/2005/8/layout/default"/>
    <dgm:cxn modelId="{73AFD0C1-88CB-EA49-A541-DA1AF00EB1A6}" type="presOf" srcId="{7A4C04B6-7E6B-4740-A618-48BF720D0DFE}" destId="{D284F8F3-A5E9-394E-984A-AFA87D356C74}" srcOrd="0" destOrd="0" presId="urn:microsoft.com/office/officeart/2005/8/layout/default"/>
    <dgm:cxn modelId="{31B946D6-9A49-504F-8749-E02C7EF482AD}" type="presOf" srcId="{2F450988-3920-1043-B80A-3EB410986159}" destId="{788E0FC0-3429-0E43-9E5F-38C4643D6F03}" srcOrd="0" destOrd="0" presId="urn:microsoft.com/office/officeart/2005/8/layout/default"/>
    <dgm:cxn modelId="{B858E4DF-393E-4FA4-8115-F87E50D24FC3}" srcId="{7A4C04B6-7E6B-4740-A618-48BF720D0DFE}" destId="{A86108B5-B6A1-4881-9389-4C6D6B3AD9FF}" srcOrd="7" destOrd="0" parTransId="{B1A74156-DE25-4FA5-95A5-7426B039F639}" sibTransId="{F778278E-9713-4464-AD84-D931B979142B}"/>
    <dgm:cxn modelId="{899A36E7-6F06-FB4A-BBEE-4614684D38D7}" type="presOf" srcId="{60B42170-1381-4E8B-B747-8527CA24BDA4}" destId="{9E9FBD8A-48B7-FB44-9116-B02B8D28DFB2}" srcOrd="0" destOrd="0" presId="urn:microsoft.com/office/officeart/2005/8/layout/default"/>
    <dgm:cxn modelId="{E90787EE-4006-4886-A65C-CAB1046DBDB0}" srcId="{7A4C04B6-7E6B-4740-A618-48BF720D0DFE}" destId="{124188FF-DEC5-4CEB-902B-E470F5B68CD9}" srcOrd="6" destOrd="0" parTransId="{3B465CD6-A188-4447-B981-D721181C4AEE}" sibTransId="{3AFA25B4-FCB5-41E7-8C06-27E75AE7446F}"/>
    <dgm:cxn modelId="{CDB888C2-E695-E446-B6C9-7D981348A8FB}" type="presParOf" srcId="{D284F8F3-A5E9-394E-984A-AFA87D356C74}" destId="{1C6ABE73-DA8F-2746-99BE-FB0C5E18F0B5}" srcOrd="0" destOrd="0" presId="urn:microsoft.com/office/officeart/2005/8/layout/default"/>
    <dgm:cxn modelId="{27F001DF-F3D1-AA4E-9CA0-7A9D8A0DEC49}" type="presParOf" srcId="{D284F8F3-A5E9-394E-984A-AFA87D356C74}" destId="{707D6A1E-5EEC-BA45-85F5-44F3E87EB520}" srcOrd="1" destOrd="0" presId="urn:microsoft.com/office/officeart/2005/8/layout/default"/>
    <dgm:cxn modelId="{692B4058-28FB-234E-8661-EE07B81E3630}" type="presParOf" srcId="{D284F8F3-A5E9-394E-984A-AFA87D356C74}" destId="{C282F796-B9C7-194C-8AAB-6F224AAE4EB6}" srcOrd="2" destOrd="0" presId="urn:microsoft.com/office/officeart/2005/8/layout/default"/>
    <dgm:cxn modelId="{4A31C7F8-299E-084A-9983-D948EE5DE405}" type="presParOf" srcId="{D284F8F3-A5E9-394E-984A-AFA87D356C74}" destId="{A000FCFE-4FA4-FD49-B8DE-5FADD38E4F7A}" srcOrd="3" destOrd="0" presId="urn:microsoft.com/office/officeart/2005/8/layout/default"/>
    <dgm:cxn modelId="{B386ED4A-ECAB-AD47-AF03-E45838B37752}" type="presParOf" srcId="{D284F8F3-A5E9-394E-984A-AFA87D356C74}" destId="{9E9FBD8A-48B7-FB44-9116-B02B8D28DFB2}" srcOrd="4" destOrd="0" presId="urn:microsoft.com/office/officeart/2005/8/layout/default"/>
    <dgm:cxn modelId="{CE360CF4-A134-534A-B8CD-C00A8797AD75}" type="presParOf" srcId="{D284F8F3-A5E9-394E-984A-AFA87D356C74}" destId="{43847751-825E-F749-9141-1080A417499E}" srcOrd="5" destOrd="0" presId="urn:microsoft.com/office/officeart/2005/8/layout/default"/>
    <dgm:cxn modelId="{ED99C5F1-F7F9-484B-A073-DBA7765DA1E0}" type="presParOf" srcId="{D284F8F3-A5E9-394E-984A-AFA87D356C74}" destId="{DE114228-5664-5847-9019-EC3B4E5DFFC1}" srcOrd="6" destOrd="0" presId="urn:microsoft.com/office/officeart/2005/8/layout/default"/>
    <dgm:cxn modelId="{98653C4A-3C08-0E46-B706-0B9FAF61A99B}" type="presParOf" srcId="{D284F8F3-A5E9-394E-984A-AFA87D356C74}" destId="{08F7CD69-9DF8-3D44-8AE9-FBE26BEC4E99}" srcOrd="7" destOrd="0" presId="urn:microsoft.com/office/officeart/2005/8/layout/default"/>
    <dgm:cxn modelId="{C68DA35D-E8AF-B54D-B951-E117C7633B17}" type="presParOf" srcId="{D284F8F3-A5E9-394E-984A-AFA87D356C74}" destId="{5E6ACA2E-95DC-2144-865C-45D1DDBCD624}" srcOrd="8" destOrd="0" presId="urn:microsoft.com/office/officeart/2005/8/layout/default"/>
    <dgm:cxn modelId="{D392AB9D-A38F-3946-AA13-EFC30269ADF0}" type="presParOf" srcId="{D284F8F3-A5E9-394E-984A-AFA87D356C74}" destId="{27194447-167F-694A-B24B-1733BD77228B}" srcOrd="9" destOrd="0" presId="urn:microsoft.com/office/officeart/2005/8/layout/default"/>
    <dgm:cxn modelId="{AF779FDF-8EF0-834C-B5AE-BFC81457D06F}" type="presParOf" srcId="{D284F8F3-A5E9-394E-984A-AFA87D356C74}" destId="{0E2048F2-9AB7-EF42-ABAE-68D3CB03A032}" srcOrd="10" destOrd="0" presId="urn:microsoft.com/office/officeart/2005/8/layout/default"/>
    <dgm:cxn modelId="{8F469C64-073B-7840-A4AD-49B2EF06128D}" type="presParOf" srcId="{D284F8F3-A5E9-394E-984A-AFA87D356C74}" destId="{6EB8DD44-8E17-BB4D-8BCF-A880133B8CA0}" srcOrd="11" destOrd="0" presId="urn:microsoft.com/office/officeart/2005/8/layout/default"/>
    <dgm:cxn modelId="{0B2CEAD1-7D2C-2943-9595-628A7EA9DFC0}" type="presParOf" srcId="{D284F8F3-A5E9-394E-984A-AFA87D356C74}" destId="{E8E375E0-CD1B-5046-A379-FD59100C7A9D}" srcOrd="12" destOrd="0" presId="urn:microsoft.com/office/officeart/2005/8/layout/default"/>
    <dgm:cxn modelId="{B815AA59-D8D8-A94D-A731-F1E4DF1C5682}" type="presParOf" srcId="{D284F8F3-A5E9-394E-984A-AFA87D356C74}" destId="{17C05F7E-8E3D-D147-8BE9-4D07767E06C2}" srcOrd="13" destOrd="0" presId="urn:microsoft.com/office/officeart/2005/8/layout/default"/>
    <dgm:cxn modelId="{7B2BD47D-9B59-C349-93DB-DF1793DAB5F4}" type="presParOf" srcId="{D284F8F3-A5E9-394E-984A-AFA87D356C74}" destId="{A9EA564D-5369-5647-A0FF-800D76AA3031}" srcOrd="14" destOrd="0" presId="urn:microsoft.com/office/officeart/2005/8/layout/default"/>
    <dgm:cxn modelId="{3184B15B-A957-E14B-8792-5A59D31A2F21}" type="presParOf" srcId="{D284F8F3-A5E9-394E-984A-AFA87D356C74}" destId="{73E0DC8F-F0F1-CD41-BF49-51C0BCF034A5}" srcOrd="15" destOrd="0" presId="urn:microsoft.com/office/officeart/2005/8/layout/default"/>
    <dgm:cxn modelId="{CF87C0D4-DD11-524B-832C-C9B1B75DC810}" type="presParOf" srcId="{D284F8F3-A5E9-394E-984A-AFA87D356C74}" destId="{0B0275DD-4A2A-BD41-AAA3-1863B0049820}" srcOrd="16" destOrd="0" presId="urn:microsoft.com/office/officeart/2005/8/layout/default"/>
    <dgm:cxn modelId="{32F351E3-330F-D342-A3BB-BDC5663532F4}" type="presParOf" srcId="{D284F8F3-A5E9-394E-984A-AFA87D356C74}" destId="{62F04A86-D3C1-624F-A88A-74B8B27AC381}" srcOrd="17" destOrd="0" presId="urn:microsoft.com/office/officeart/2005/8/layout/default"/>
    <dgm:cxn modelId="{8A0E231D-BA42-5144-A7E7-1C74563F143B}" type="presParOf" srcId="{D284F8F3-A5E9-394E-984A-AFA87D356C74}" destId="{788E0FC0-3429-0E43-9E5F-38C4643D6F03}"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0EEAD5-9891-485F-BCD1-E78FD744D574}"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C2D415C2-06FB-4ECE-8307-771AFE9C7E4B}">
      <dgm:prSet/>
      <dgm:spPr/>
      <dgm:t>
        <a:bodyPr/>
        <a:lstStyle/>
        <a:p>
          <a:r>
            <a:rPr lang="en-US" b="1"/>
            <a:t>Enjoyable</a:t>
          </a:r>
        </a:p>
      </dgm:t>
    </dgm:pt>
    <dgm:pt modelId="{679A774F-945B-461B-B03A-C2F371AEFB0F}" type="parTrans" cxnId="{F1774602-91E9-4083-8C9E-3B5CC2A76E06}">
      <dgm:prSet/>
      <dgm:spPr/>
      <dgm:t>
        <a:bodyPr/>
        <a:lstStyle/>
        <a:p>
          <a:endParaRPr lang="en-US"/>
        </a:p>
      </dgm:t>
    </dgm:pt>
    <dgm:pt modelId="{D8490AD4-E6F1-458A-996E-B668614CFFB0}" type="sibTrans" cxnId="{F1774602-91E9-4083-8C9E-3B5CC2A76E06}">
      <dgm:prSet/>
      <dgm:spPr/>
      <dgm:t>
        <a:bodyPr/>
        <a:lstStyle/>
        <a:p>
          <a:endParaRPr lang="en-US"/>
        </a:p>
      </dgm:t>
    </dgm:pt>
    <dgm:pt modelId="{D042138A-42AB-412E-B47D-571DE7004450}">
      <dgm:prSet/>
      <dgm:spPr/>
      <dgm:t>
        <a:bodyPr/>
        <a:lstStyle/>
        <a:p>
          <a:r>
            <a:rPr lang="en-US" b="1"/>
            <a:t>Interesting</a:t>
          </a:r>
        </a:p>
      </dgm:t>
    </dgm:pt>
    <dgm:pt modelId="{88011256-AF56-4522-ABF1-ADA8B087D05C}" type="parTrans" cxnId="{7934B906-7583-4404-B26D-081A375C0766}">
      <dgm:prSet/>
      <dgm:spPr/>
      <dgm:t>
        <a:bodyPr/>
        <a:lstStyle/>
        <a:p>
          <a:endParaRPr lang="en-US"/>
        </a:p>
      </dgm:t>
    </dgm:pt>
    <dgm:pt modelId="{E39FD778-5CBC-41F8-AFB9-3E4079AD43E7}" type="sibTrans" cxnId="{7934B906-7583-4404-B26D-081A375C0766}">
      <dgm:prSet/>
      <dgm:spPr/>
      <dgm:t>
        <a:bodyPr/>
        <a:lstStyle/>
        <a:p>
          <a:endParaRPr lang="en-US"/>
        </a:p>
      </dgm:t>
    </dgm:pt>
    <dgm:pt modelId="{1E3F4331-DD9A-4ED5-8F13-F0D384ABE905}">
      <dgm:prSet/>
      <dgm:spPr/>
      <dgm:t>
        <a:bodyPr/>
        <a:lstStyle/>
        <a:p>
          <a:r>
            <a:rPr lang="en-US" b="1"/>
            <a:t>Creative </a:t>
          </a:r>
        </a:p>
      </dgm:t>
    </dgm:pt>
    <dgm:pt modelId="{E73DFB54-C538-4AC8-B0FF-6279886DC2F6}" type="parTrans" cxnId="{4B151A63-8650-4ED2-8466-3DA2D69C76D3}">
      <dgm:prSet/>
      <dgm:spPr/>
      <dgm:t>
        <a:bodyPr/>
        <a:lstStyle/>
        <a:p>
          <a:endParaRPr lang="en-US"/>
        </a:p>
      </dgm:t>
    </dgm:pt>
    <dgm:pt modelId="{1BA00BEB-31F0-412F-92E1-FCA06D441F4D}" type="sibTrans" cxnId="{4B151A63-8650-4ED2-8466-3DA2D69C76D3}">
      <dgm:prSet/>
      <dgm:spPr/>
      <dgm:t>
        <a:bodyPr/>
        <a:lstStyle/>
        <a:p>
          <a:endParaRPr lang="en-US"/>
        </a:p>
      </dgm:t>
    </dgm:pt>
    <dgm:pt modelId="{94BA59C6-F48C-4FCA-BC28-BB94E96FE5A0}">
      <dgm:prSet/>
      <dgm:spPr/>
      <dgm:t>
        <a:bodyPr/>
        <a:lstStyle/>
        <a:p>
          <a:r>
            <a:rPr lang="en-US" b="1" dirty="0"/>
            <a:t>Collaborative </a:t>
          </a:r>
        </a:p>
      </dgm:t>
    </dgm:pt>
    <dgm:pt modelId="{99096CEA-AE2E-426B-A192-D5767E4072AF}" type="parTrans" cxnId="{186FC7F6-3751-477A-A7E1-9342AF2BF8C3}">
      <dgm:prSet/>
      <dgm:spPr/>
      <dgm:t>
        <a:bodyPr/>
        <a:lstStyle/>
        <a:p>
          <a:endParaRPr lang="en-US"/>
        </a:p>
      </dgm:t>
    </dgm:pt>
    <dgm:pt modelId="{F0EE3055-EE26-40E0-8123-BD65E69EDD0A}" type="sibTrans" cxnId="{186FC7F6-3751-477A-A7E1-9342AF2BF8C3}">
      <dgm:prSet/>
      <dgm:spPr/>
      <dgm:t>
        <a:bodyPr/>
        <a:lstStyle/>
        <a:p>
          <a:endParaRPr lang="en-US"/>
        </a:p>
      </dgm:t>
    </dgm:pt>
    <dgm:pt modelId="{C49F4F24-1426-4E13-A03A-31EA78DC9CAD}">
      <dgm:prSet/>
      <dgm:spPr/>
      <dgm:t>
        <a:bodyPr/>
        <a:lstStyle/>
        <a:p>
          <a:r>
            <a:rPr lang="en-US" b="1"/>
            <a:t>Reflective </a:t>
          </a:r>
        </a:p>
      </dgm:t>
    </dgm:pt>
    <dgm:pt modelId="{4A768C61-F8FE-45FC-B5DC-D3835702C62F}" type="parTrans" cxnId="{708B67DD-2848-4C99-BCCB-A375175E62F9}">
      <dgm:prSet/>
      <dgm:spPr/>
      <dgm:t>
        <a:bodyPr/>
        <a:lstStyle/>
        <a:p>
          <a:endParaRPr lang="en-US"/>
        </a:p>
      </dgm:t>
    </dgm:pt>
    <dgm:pt modelId="{A2C1B393-3CF0-432D-90FC-BA9E6E5A2C65}" type="sibTrans" cxnId="{708B67DD-2848-4C99-BCCB-A375175E62F9}">
      <dgm:prSet/>
      <dgm:spPr/>
      <dgm:t>
        <a:bodyPr/>
        <a:lstStyle/>
        <a:p>
          <a:endParaRPr lang="en-US"/>
        </a:p>
      </dgm:t>
    </dgm:pt>
    <dgm:pt modelId="{0EDA499E-202B-4FBB-85F2-2C27BB239E3F}">
      <dgm:prSet/>
      <dgm:spPr/>
      <dgm:t>
        <a:bodyPr/>
        <a:lstStyle/>
        <a:p>
          <a:r>
            <a:rPr lang="en-US" b="1"/>
            <a:t>Discipline based</a:t>
          </a:r>
        </a:p>
      </dgm:t>
    </dgm:pt>
    <dgm:pt modelId="{DDF75DA9-6780-4849-976E-29CE9BDB075E}" type="parTrans" cxnId="{718FD33F-3E7F-400E-B8A8-2B9731051BD1}">
      <dgm:prSet/>
      <dgm:spPr/>
      <dgm:t>
        <a:bodyPr/>
        <a:lstStyle/>
        <a:p>
          <a:endParaRPr lang="en-US"/>
        </a:p>
      </dgm:t>
    </dgm:pt>
    <dgm:pt modelId="{85632F53-BBA5-497D-B73F-5C6ED30B5870}" type="sibTrans" cxnId="{718FD33F-3E7F-400E-B8A8-2B9731051BD1}">
      <dgm:prSet/>
      <dgm:spPr/>
      <dgm:t>
        <a:bodyPr/>
        <a:lstStyle/>
        <a:p>
          <a:endParaRPr lang="en-US"/>
        </a:p>
      </dgm:t>
    </dgm:pt>
    <dgm:pt modelId="{8D846C9C-3B7F-49D5-A808-AEAD1EBDCDE6}">
      <dgm:prSet/>
      <dgm:spPr/>
      <dgm:t>
        <a:bodyPr/>
        <a:lstStyle/>
        <a:p>
          <a:r>
            <a:rPr lang="en-US" b="1"/>
            <a:t>Professionally aligned </a:t>
          </a:r>
        </a:p>
      </dgm:t>
    </dgm:pt>
    <dgm:pt modelId="{00B15043-34AF-4500-A310-2B2588C8ADE3}" type="parTrans" cxnId="{C04E3C61-EC6B-470C-AE39-3907EBC27D09}">
      <dgm:prSet/>
      <dgm:spPr/>
      <dgm:t>
        <a:bodyPr/>
        <a:lstStyle/>
        <a:p>
          <a:endParaRPr lang="en-US"/>
        </a:p>
      </dgm:t>
    </dgm:pt>
    <dgm:pt modelId="{F42604D1-399D-4E44-A193-B844A3AF66F9}" type="sibTrans" cxnId="{C04E3C61-EC6B-470C-AE39-3907EBC27D09}">
      <dgm:prSet/>
      <dgm:spPr/>
      <dgm:t>
        <a:bodyPr/>
        <a:lstStyle/>
        <a:p>
          <a:endParaRPr lang="en-US"/>
        </a:p>
      </dgm:t>
    </dgm:pt>
    <dgm:pt modelId="{2726554F-62E0-487E-AAE2-4352B55F7A88}">
      <dgm:prSet/>
      <dgm:spPr/>
      <dgm:t>
        <a:bodyPr/>
        <a:lstStyle/>
        <a:p>
          <a:r>
            <a:rPr lang="en-US" b="1"/>
            <a:t>Active </a:t>
          </a:r>
        </a:p>
      </dgm:t>
    </dgm:pt>
    <dgm:pt modelId="{560A0CE7-7117-4D94-A3D5-B8B61A7A7B4D}" type="parTrans" cxnId="{5129B5B4-37C2-4405-B09F-BAA92393F7CC}">
      <dgm:prSet/>
      <dgm:spPr/>
      <dgm:t>
        <a:bodyPr/>
        <a:lstStyle/>
        <a:p>
          <a:endParaRPr lang="en-US"/>
        </a:p>
      </dgm:t>
    </dgm:pt>
    <dgm:pt modelId="{E9ED4A16-166F-4885-A6E0-F735D9547739}" type="sibTrans" cxnId="{5129B5B4-37C2-4405-B09F-BAA92393F7CC}">
      <dgm:prSet/>
      <dgm:spPr/>
      <dgm:t>
        <a:bodyPr/>
        <a:lstStyle/>
        <a:p>
          <a:endParaRPr lang="en-US"/>
        </a:p>
      </dgm:t>
    </dgm:pt>
    <dgm:pt modelId="{FE49BD96-DFC7-4FCD-AA59-BC0B07C4003E}">
      <dgm:prSet/>
      <dgm:spPr/>
      <dgm:t>
        <a:bodyPr/>
        <a:lstStyle/>
        <a:p>
          <a:r>
            <a:rPr lang="en-US" b="1"/>
            <a:t>Impactful </a:t>
          </a:r>
        </a:p>
      </dgm:t>
    </dgm:pt>
    <dgm:pt modelId="{A9746B61-9B4B-44E6-96EA-07FEEB71F760}" type="parTrans" cxnId="{534A6394-9591-4D19-96F9-0C6A40557ED2}">
      <dgm:prSet/>
      <dgm:spPr/>
      <dgm:t>
        <a:bodyPr/>
        <a:lstStyle/>
        <a:p>
          <a:endParaRPr lang="en-US"/>
        </a:p>
      </dgm:t>
    </dgm:pt>
    <dgm:pt modelId="{8B1E4336-8D58-4FA5-898D-B6A2664D2927}" type="sibTrans" cxnId="{534A6394-9591-4D19-96F9-0C6A40557ED2}">
      <dgm:prSet/>
      <dgm:spPr/>
      <dgm:t>
        <a:bodyPr/>
        <a:lstStyle/>
        <a:p>
          <a:endParaRPr lang="en-US"/>
        </a:p>
      </dgm:t>
    </dgm:pt>
    <dgm:pt modelId="{F2CD2745-F0D6-4AEF-B75F-B43C0C69FD5A}">
      <dgm:prSet/>
      <dgm:spPr/>
      <dgm:t>
        <a:bodyPr/>
        <a:lstStyle/>
        <a:p>
          <a:r>
            <a:rPr lang="en-US" b="1" dirty="0"/>
            <a:t>Confidence building </a:t>
          </a:r>
        </a:p>
      </dgm:t>
    </dgm:pt>
    <dgm:pt modelId="{72E27297-BAFA-4F03-93E9-574563C5CD7A}" type="parTrans" cxnId="{A85E1AB1-1151-459F-B709-DFE86A8509D0}">
      <dgm:prSet/>
      <dgm:spPr/>
      <dgm:t>
        <a:bodyPr/>
        <a:lstStyle/>
        <a:p>
          <a:endParaRPr lang="en-US"/>
        </a:p>
      </dgm:t>
    </dgm:pt>
    <dgm:pt modelId="{92AD10A0-0FF8-4958-992B-C26B277E5F4D}" type="sibTrans" cxnId="{A85E1AB1-1151-459F-B709-DFE86A8509D0}">
      <dgm:prSet/>
      <dgm:spPr/>
      <dgm:t>
        <a:bodyPr/>
        <a:lstStyle/>
        <a:p>
          <a:endParaRPr lang="en-US"/>
        </a:p>
      </dgm:t>
    </dgm:pt>
    <dgm:pt modelId="{825F093E-1B0D-CD4B-BFCF-B550CEF9F0A1}">
      <dgm:prSet/>
      <dgm:spPr/>
      <dgm:t>
        <a:bodyPr/>
        <a:lstStyle/>
        <a:p>
          <a:r>
            <a:rPr lang="en-GB" b="1" dirty="0"/>
            <a:t>High level of demand</a:t>
          </a:r>
        </a:p>
      </dgm:t>
    </dgm:pt>
    <dgm:pt modelId="{DFDE4CB8-6AD2-7E40-B3EB-2CFDA292D846}" type="parTrans" cxnId="{F10164E8-A775-FE4D-8C31-58148017B076}">
      <dgm:prSet/>
      <dgm:spPr/>
      <dgm:t>
        <a:bodyPr/>
        <a:lstStyle/>
        <a:p>
          <a:endParaRPr lang="en-GB"/>
        </a:p>
      </dgm:t>
    </dgm:pt>
    <dgm:pt modelId="{B6E3A09A-DADD-2243-81A6-1C3085A8271B}" type="sibTrans" cxnId="{F10164E8-A775-FE4D-8C31-58148017B076}">
      <dgm:prSet/>
      <dgm:spPr/>
      <dgm:t>
        <a:bodyPr/>
        <a:lstStyle/>
        <a:p>
          <a:endParaRPr lang="en-GB"/>
        </a:p>
      </dgm:t>
    </dgm:pt>
    <dgm:pt modelId="{CF37F50F-976B-3249-B374-497F4C3743EF}">
      <dgm:prSet/>
      <dgm:spPr/>
      <dgm:t>
        <a:bodyPr/>
        <a:lstStyle/>
        <a:p>
          <a:r>
            <a:rPr lang="en-GB" b="1" dirty="0"/>
            <a:t>Uses the tools of employers </a:t>
          </a:r>
        </a:p>
      </dgm:t>
    </dgm:pt>
    <dgm:pt modelId="{E58187D1-1933-6D40-ACF5-5ED9D7EE5668}" type="parTrans" cxnId="{10E34D22-888F-3C4F-98A4-7FA6DA11613C}">
      <dgm:prSet/>
      <dgm:spPr/>
      <dgm:t>
        <a:bodyPr/>
        <a:lstStyle/>
        <a:p>
          <a:endParaRPr lang="en-GB"/>
        </a:p>
      </dgm:t>
    </dgm:pt>
    <dgm:pt modelId="{D00772AC-ECB8-464B-8AFF-A5C76D29475E}" type="sibTrans" cxnId="{10E34D22-888F-3C4F-98A4-7FA6DA11613C}">
      <dgm:prSet/>
      <dgm:spPr/>
      <dgm:t>
        <a:bodyPr/>
        <a:lstStyle/>
        <a:p>
          <a:endParaRPr lang="en-GB"/>
        </a:p>
      </dgm:t>
    </dgm:pt>
    <dgm:pt modelId="{EF0537F3-E73E-7F4D-AF24-1EEEC5AAD85F}" type="pres">
      <dgm:prSet presAssocID="{3B0EEAD5-9891-485F-BCD1-E78FD744D574}" presName="linear" presStyleCnt="0">
        <dgm:presLayoutVars>
          <dgm:animLvl val="lvl"/>
          <dgm:resizeHandles val="exact"/>
        </dgm:presLayoutVars>
      </dgm:prSet>
      <dgm:spPr/>
    </dgm:pt>
    <dgm:pt modelId="{83B711C7-E60A-624D-8AC7-4370CE657ECC}" type="pres">
      <dgm:prSet presAssocID="{C2D415C2-06FB-4ECE-8307-771AFE9C7E4B}" presName="parentText" presStyleLbl="node1" presStyleIdx="0" presStyleCnt="12">
        <dgm:presLayoutVars>
          <dgm:chMax val="0"/>
          <dgm:bulletEnabled val="1"/>
        </dgm:presLayoutVars>
      </dgm:prSet>
      <dgm:spPr/>
    </dgm:pt>
    <dgm:pt modelId="{AEA66AEA-E10C-2B4F-9B29-A4A15304A9E0}" type="pres">
      <dgm:prSet presAssocID="{D8490AD4-E6F1-458A-996E-B668614CFFB0}" presName="spacer" presStyleCnt="0"/>
      <dgm:spPr/>
    </dgm:pt>
    <dgm:pt modelId="{12420518-85FF-F440-8918-51E1CB6DAAAF}" type="pres">
      <dgm:prSet presAssocID="{D042138A-42AB-412E-B47D-571DE7004450}" presName="parentText" presStyleLbl="node1" presStyleIdx="1" presStyleCnt="12">
        <dgm:presLayoutVars>
          <dgm:chMax val="0"/>
          <dgm:bulletEnabled val="1"/>
        </dgm:presLayoutVars>
      </dgm:prSet>
      <dgm:spPr/>
    </dgm:pt>
    <dgm:pt modelId="{C97D82A8-03FD-BE45-8A81-56BFE8E211BC}" type="pres">
      <dgm:prSet presAssocID="{E39FD778-5CBC-41F8-AFB9-3E4079AD43E7}" presName="spacer" presStyleCnt="0"/>
      <dgm:spPr/>
    </dgm:pt>
    <dgm:pt modelId="{FFAFCA3D-470A-F849-9DDE-B328F92A3716}" type="pres">
      <dgm:prSet presAssocID="{1E3F4331-DD9A-4ED5-8F13-F0D384ABE905}" presName="parentText" presStyleLbl="node1" presStyleIdx="2" presStyleCnt="12">
        <dgm:presLayoutVars>
          <dgm:chMax val="0"/>
          <dgm:bulletEnabled val="1"/>
        </dgm:presLayoutVars>
      </dgm:prSet>
      <dgm:spPr/>
    </dgm:pt>
    <dgm:pt modelId="{FE16837F-F07D-8942-B92D-21000FB4609E}" type="pres">
      <dgm:prSet presAssocID="{1BA00BEB-31F0-412F-92E1-FCA06D441F4D}" presName="spacer" presStyleCnt="0"/>
      <dgm:spPr/>
    </dgm:pt>
    <dgm:pt modelId="{CF12178C-6A56-2745-9871-1A8F4A2B562F}" type="pres">
      <dgm:prSet presAssocID="{94BA59C6-F48C-4FCA-BC28-BB94E96FE5A0}" presName="parentText" presStyleLbl="node1" presStyleIdx="3" presStyleCnt="12">
        <dgm:presLayoutVars>
          <dgm:chMax val="0"/>
          <dgm:bulletEnabled val="1"/>
        </dgm:presLayoutVars>
      </dgm:prSet>
      <dgm:spPr/>
    </dgm:pt>
    <dgm:pt modelId="{36CFA2AD-1FDD-AE45-ADF2-DE49282BCCAF}" type="pres">
      <dgm:prSet presAssocID="{F0EE3055-EE26-40E0-8123-BD65E69EDD0A}" presName="spacer" presStyleCnt="0"/>
      <dgm:spPr/>
    </dgm:pt>
    <dgm:pt modelId="{7BAA8B82-ACEF-7F49-AC73-0A34E3F4F658}" type="pres">
      <dgm:prSet presAssocID="{825F093E-1B0D-CD4B-BFCF-B550CEF9F0A1}" presName="parentText" presStyleLbl="node1" presStyleIdx="4" presStyleCnt="12">
        <dgm:presLayoutVars>
          <dgm:chMax val="0"/>
          <dgm:bulletEnabled val="1"/>
        </dgm:presLayoutVars>
      </dgm:prSet>
      <dgm:spPr/>
    </dgm:pt>
    <dgm:pt modelId="{5B551F7C-28B3-B04F-A853-A988D8FF5820}" type="pres">
      <dgm:prSet presAssocID="{B6E3A09A-DADD-2243-81A6-1C3085A8271B}" presName="spacer" presStyleCnt="0"/>
      <dgm:spPr/>
    </dgm:pt>
    <dgm:pt modelId="{A0929B9B-EDA2-0244-9A02-C1DB8BEC97B7}" type="pres">
      <dgm:prSet presAssocID="{CF37F50F-976B-3249-B374-497F4C3743EF}" presName="parentText" presStyleLbl="node1" presStyleIdx="5" presStyleCnt="12">
        <dgm:presLayoutVars>
          <dgm:chMax val="0"/>
          <dgm:bulletEnabled val="1"/>
        </dgm:presLayoutVars>
      </dgm:prSet>
      <dgm:spPr/>
    </dgm:pt>
    <dgm:pt modelId="{93A00979-F680-C543-BB44-6B1EE3DAD67E}" type="pres">
      <dgm:prSet presAssocID="{D00772AC-ECB8-464B-8AFF-A5C76D29475E}" presName="spacer" presStyleCnt="0"/>
      <dgm:spPr/>
    </dgm:pt>
    <dgm:pt modelId="{83A3988A-1053-8646-BD97-F8074D08EC7B}" type="pres">
      <dgm:prSet presAssocID="{C49F4F24-1426-4E13-A03A-31EA78DC9CAD}" presName="parentText" presStyleLbl="node1" presStyleIdx="6" presStyleCnt="12">
        <dgm:presLayoutVars>
          <dgm:chMax val="0"/>
          <dgm:bulletEnabled val="1"/>
        </dgm:presLayoutVars>
      </dgm:prSet>
      <dgm:spPr/>
    </dgm:pt>
    <dgm:pt modelId="{B3EEE8E8-B08F-C44D-AF64-977F6C4755E4}" type="pres">
      <dgm:prSet presAssocID="{A2C1B393-3CF0-432D-90FC-BA9E6E5A2C65}" presName="spacer" presStyleCnt="0"/>
      <dgm:spPr/>
    </dgm:pt>
    <dgm:pt modelId="{63B42F1C-0AF2-144E-9003-9D734311B99B}" type="pres">
      <dgm:prSet presAssocID="{0EDA499E-202B-4FBB-85F2-2C27BB239E3F}" presName="parentText" presStyleLbl="node1" presStyleIdx="7" presStyleCnt="12">
        <dgm:presLayoutVars>
          <dgm:chMax val="0"/>
          <dgm:bulletEnabled val="1"/>
        </dgm:presLayoutVars>
      </dgm:prSet>
      <dgm:spPr/>
    </dgm:pt>
    <dgm:pt modelId="{86766FE1-1858-1E41-BBF4-B6130FB85D35}" type="pres">
      <dgm:prSet presAssocID="{85632F53-BBA5-497D-B73F-5C6ED30B5870}" presName="spacer" presStyleCnt="0"/>
      <dgm:spPr/>
    </dgm:pt>
    <dgm:pt modelId="{A5FE3253-6B92-DE4F-948C-687F45DA35EB}" type="pres">
      <dgm:prSet presAssocID="{8D846C9C-3B7F-49D5-A808-AEAD1EBDCDE6}" presName="parentText" presStyleLbl="node1" presStyleIdx="8" presStyleCnt="12">
        <dgm:presLayoutVars>
          <dgm:chMax val="0"/>
          <dgm:bulletEnabled val="1"/>
        </dgm:presLayoutVars>
      </dgm:prSet>
      <dgm:spPr/>
    </dgm:pt>
    <dgm:pt modelId="{E352E5E2-BC77-DD46-B276-83B4889EE449}" type="pres">
      <dgm:prSet presAssocID="{F42604D1-399D-4E44-A193-B844A3AF66F9}" presName="spacer" presStyleCnt="0"/>
      <dgm:spPr/>
    </dgm:pt>
    <dgm:pt modelId="{ECEBF66D-8DB3-374C-A180-5CDF7B574245}" type="pres">
      <dgm:prSet presAssocID="{2726554F-62E0-487E-AAE2-4352B55F7A88}" presName="parentText" presStyleLbl="node1" presStyleIdx="9" presStyleCnt="12">
        <dgm:presLayoutVars>
          <dgm:chMax val="0"/>
          <dgm:bulletEnabled val="1"/>
        </dgm:presLayoutVars>
      </dgm:prSet>
      <dgm:spPr/>
    </dgm:pt>
    <dgm:pt modelId="{DA2753D3-48E1-7B47-BFDA-99E0B12132DE}" type="pres">
      <dgm:prSet presAssocID="{E9ED4A16-166F-4885-A6E0-F735D9547739}" presName="spacer" presStyleCnt="0"/>
      <dgm:spPr/>
    </dgm:pt>
    <dgm:pt modelId="{D2CDFEF2-3CF1-C747-9458-05C7E88FC39F}" type="pres">
      <dgm:prSet presAssocID="{FE49BD96-DFC7-4FCD-AA59-BC0B07C4003E}" presName="parentText" presStyleLbl="node1" presStyleIdx="10" presStyleCnt="12">
        <dgm:presLayoutVars>
          <dgm:chMax val="0"/>
          <dgm:bulletEnabled val="1"/>
        </dgm:presLayoutVars>
      </dgm:prSet>
      <dgm:spPr/>
    </dgm:pt>
    <dgm:pt modelId="{6419D799-166A-5D4B-BB7F-AF35B300BE08}" type="pres">
      <dgm:prSet presAssocID="{8B1E4336-8D58-4FA5-898D-B6A2664D2927}" presName="spacer" presStyleCnt="0"/>
      <dgm:spPr/>
    </dgm:pt>
    <dgm:pt modelId="{1FBAC3F4-3A2B-4E4F-A714-49FEF28FE09C}" type="pres">
      <dgm:prSet presAssocID="{F2CD2745-F0D6-4AEF-B75F-B43C0C69FD5A}" presName="parentText" presStyleLbl="node1" presStyleIdx="11" presStyleCnt="12" custLinFactNeighborX="-22" custLinFactNeighborY="51632">
        <dgm:presLayoutVars>
          <dgm:chMax val="0"/>
          <dgm:bulletEnabled val="1"/>
        </dgm:presLayoutVars>
      </dgm:prSet>
      <dgm:spPr/>
    </dgm:pt>
  </dgm:ptLst>
  <dgm:cxnLst>
    <dgm:cxn modelId="{F1774602-91E9-4083-8C9E-3B5CC2A76E06}" srcId="{3B0EEAD5-9891-485F-BCD1-E78FD744D574}" destId="{C2D415C2-06FB-4ECE-8307-771AFE9C7E4B}" srcOrd="0" destOrd="0" parTransId="{679A774F-945B-461B-B03A-C2F371AEFB0F}" sibTransId="{D8490AD4-E6F1-458A-996E-B668614CFFB0}"/>
    <dgm:cxn modelId="{464F0904-445F-B44B-9F00-A271295D1842}" type="presOf" srcId="{C2D415C2-06FB-4ECE-8307-771AFE9C7E4B}" destId="{83B711C7-E60A-624D-8AC7-4370CE657ECC}" srcOrd="0" destOrd="0" presId="urn:microsoft.com/office/officeart/2005/8/layout/vList2"/>
    <dgm:cxn modelId="{95302005-EF89-A84A-943C-1897F9708B3B}" type="presOf" srcId="{CF37F50F-976B-3249-B374-497F4C3743EF}" destId="{A0929B9B-EDA2-0244-9A02-C1DB8BEC97B7}" srcOrd="0" destOrd="0" presId="urn:microsoft.com/office/officeart/2005/8/layout/vList2"/>
    <dgm:cxn modelId="{7934B906-7583-4404-B26D-081A375C0766}" srcId="{3B0EEAD5-9891-485F-BCD1-E78FD744D574}" destId="{D042138A-42AB-412E-B47D-571DE7004450}" srcOrd="1" destOrd="0" parTransId="{88011256-AF56-4522-ABF1-ADA8B087D05C}" sibTransId="{E39FD778-5CBC-41F8-AFB9-3E4079AD43E7}"/>
    <dgm:cxn modelId="{10E34D22-888F-3C4F-98A4-7FA6DA11613C}" srcId="{3B0EEAD5-9891-485F-BCD1-E78FD744D574}" destId="{CF37F50F-976B-3249-B374-497F4C3743EF}" srcOrd="5" destOrd="0" parTransId="{E58187D1-1933-6D40-ACF5-5ED9D7EE5668}" sibTransId="{D00772AC-ECB8-464B-8AFF-A5C76D29475E}"/>
    <dgm:cxn modelId="{D0ECDE25-0A79-E043-BA15-F67576A4021C}" type="presOf" srcId="{D042138A-42AB-412E-B47D-571DE7004450}" destId="{12420518-85FF-F440-8918-51E1CB6DAAAF}" srcOrd="0" destOrd="0" presId="urn:microsoft.com/office/officeart/2005/8/layout/vList2"/>
    <dgm:cxn modelId="{718FD33F-3E7F-400E-B8A8-2B9731051BD1}" srcId="{3B0EEAD5-9891-485F-BCD1-E78FD744D574}" destId="{0EDA499E-202B-4FBB-85F2-2C27BB239E3F}" srcOrd="7" destOrd="0" parTransId="{DDF75DA9-6780-4849-976E-29CE9BDB075E}" sibTransId="{85632F53-BBA5-497D-B73F-5C6ED30B5870}"/>
    <dgm:cxn modelId="{C8627C58-9359-754E-8FA5-6E898BE92531}" type="presOf" srcId="{825F093E-1B0D-CD4B-BFCF-B550CEF9F0A1}" destId="{7BAA8B82-ACEF-7F49-AC73-0A34E3F4F658}" srcOrd="0" destOrd="0" presId="urn:microsoft.com/office/officeart/2005/8/layout/vList2"/>
    <dgm:cxn modelId="{3124895B-8E5A-B34F-A589-B4A90232240D}" type="presOf" srcId="{F2CD2745-F0D6-4AEF-B75F-B43C0C69FD5A}" destId="{1FBAC3F4-3A2B-4E4F-A714-49FEF28FE09C}" srcOrd="0" destOrd="0" presId="urn:microsoft.com/office/officeart/2005/8/layout/vList2"/>
    <dgm:cxn modelId="{CC0F8B5E-D0C9-F940-9DA9-4E0A173CCFC9}" type="presOf" srcId="{3B0EEAD5-9891-485F-BCD1-E78FD744D574}" destId="{EF0537F3-E73E-7F4D-AF24-1EEEC5AAD85F}" srcOrd="0" destOrd="0" presId="urn:microsoft.com/office/officeart/2005/8/layout/vList2"/>
    <dgm:cxn modelId="{C04E3C61-EC6B-470C-AE39-3907EBC27D09}" srcId="{3B0EEAD5-9891-485F-BCD1-E78FD744D574}" destId="{8D846C9C-3B7F-49D5-A808-AEAD1EBDCDE6}" srcOrd="8" destOrd="0" parTransId="{00B15043-34AF-4500-A310-2B2588C8ADE3}" sibTransId="{F42604D1-399D-4E44-A193-B844A3AF66F9}"/>
    <dgm:cxn modelId="{4B151A63-8650-4ED2-8466-3DA2D69C76D3}" srcId="{3B0EEAD5-9891-485F-BCD1-E78FD744D574}" destId="{1E3F4331-DD9A-4ED5-8F13-F0D384ABE905}" srcOrd="2" destOrd="0" parTransId="{E73DFB54-C538-4AC8-B0FF-6279886DC2F6}" sibTransId="{1BA00BEB-31F0-412F-92E1-FCA06D441F4D}"/>
    <dgm:cxn modelId="{F5264767-134D-E84C-99CC-0069E41FBE0A}" type="presOf" srcId="{94BA59C6-F48C-4FCA-BC28-BB94E96FE5A0}" destId="{CF12178C-6A56-2745-9871-1A8F4A2B562F}" srcOrd="0" destOrd="0" presId="urn:microsoft.com/office/officeart/2005/8/layout/vList2"/>
    <dgm:cxn modelId="{CB8E447A-5CB5-2A4B-9CF3-B56600889BD5}" type="presOf" srcId="{0EDA499E-202B-4FBB-85F2-2C27BB239E3F}" destId="{63B42F1C-0AF2-144E-9003-9D734311B99B}" srcOrd="0" destOrd="0" presId="urn:microsoft.com/office/officeart/2005/8/layout/vList2"/>
    <dgm:cxn modelId="{67DE367F-EA1C-324D-8CBD-D8E7384F9897}" type="presOf" srcId="{C49F4F24-1426-4E13-A03A-31EA78DC9CAD}" destId="{83A3988A-1053-8646-BD97-F8074D08EC7B}" srcOrd="0" destOrd="0" presId="urn:microsoft.com/office/officeart/2005/8/layout/vList2"/>
    <dgm:cxn modelId="{534A6394-9591-4D19-96F9-0C6A40557ED2}" srcId="{3B0EEAD5-9891-485F-BCD1-E78FD744D574}" destId="{FE49BD96-DFC7-4FCD-AA59-BC0B07C4003E}" srcOrd="10" destOrd="0" parTransId="{A9746B61-9B4B-44E6-96EA-07FEEB71F760}" sibTransId="{8B1E4336-8D58-4FA5-898D-B6A2664D2927}"/>
    <dgm:cxn modelId="{A85E1AB1-1151-459F-B709-DFE86A8509D0}" srcId="{3B0EEAD5-9891-485F-BCD1-E78FD744D574}" destId="{F2CD2745-F0D6-4AEF-B75F-B43C0C69FD5A}" srcOrd="11" destOrd="0" parTransId="{72E27297-BAFA-4F03-93E9-574563C5CD7A}" sibTransId="{92AD10A0-0FF8-4958-992B-C26B277E5F4D}"/>
    <dgm:cxn modelId="{5129B5B4-37C2-4405-B09F-BAA92393F7CC}" srcId="{3B0EEAD5-9891-485F-BCD1-E78FD744D574}" destId="{2726554F-62E0-487E-AAE2-4352B55F7A88}" srcOrd="9" destOrd="0" parTransId="{560A0CE7-7117-4D94-A3D5-B8B61A7A7B4D}" sibTransId="{E9ED4A16-166F-4885-A6E0-F735D9547739}"/>
    <dgm:cxn modelId="{1C3C75BF-C587-A94F-A345-A0FD9F6EB839}" type="presOf" srcId="{1E3F4331-DD9A-4ED5-8F13-F0D384ABE905}" destId="{FFAFCA3D-470A-F849-9DDE-B328F92A3716}" srcOrd="0" destOrd="0" presId="urn:microsoft.com/office/officeart/2005/8/layout/vList2"/>
    <dgm:cxn modelId="{3B70C2D6-6FD5-8A45-8A9A-4A7542EBF496}" type="presOf" srcId="{2726554F-62E0-487E-AAE2-4352B55F7A88}" destId="{ECEBF66D-8DB3-374C-A180-5CDF7B574245}" srcOrd="0" destOrd="0" presId="urn:microsoft.com/office/officeart/2005/8/layout/vList2"/>
    <dgm:cxn modelId="{708B67DD-2848-4C99-BCCB-A375175E62F9}" srcId="{3B0EEAD5-9891-485F-BCD1-E78FD744D574}" destId="{C49F4F24-1426-4E13-A03A-31EA78DC9CAD}" srcOrd="6" destOrd="0" parTransId="{4A768C61-F8FE-45FC-B5DC-D3835702C62F}" sibTransId="{A2C1B393-3CF0-432D-90FC-BA9E6E5A2C65}"/>
    <dgm:cxn modelId="{39FF5DE3-F5E7-3D48-999F-8C4DD712DD1D}" type="presOf" srcId="{8D846C9C-3B7F-49D5-A808-AEAD1EBDCDE6}" destId="{A5FE3253-6B92-DE4F-948C-687F45DA35EB}" srcOrd="0" destOrd="0" presId="urn:microsoft.com/office/officeart/2005/8/layout/vList2"/>
    <dgm:cxn modelId="{2D74C9E5-C9CD-8843-8CFC-F37C52CF9CA1}" type="presOf" srcId="{FE49BD96-DFC7-4FCD-AA59-BC0B07C4003E}" destId="{D2CDFEF2-3CF1-C747-9458-05C7E88FC39F}" srcOrd="0" destOrd="0" presId="urn:microsoft.com/office/officeart/2005/8/layout/vList2"/>
    <dgm:cxn modelId="{F10164E8-A775-FE4D-8C31-58148017B076}" srcId="{3B0EEAD5-9891-485F-BCD1-E78FD744D574}" destId="{825F093E-1B0D-CD4B-BFCF-B550CEF9F0A1}" srcOrd="4" destOrd="0" parTransId="{DFDE4CB8-6AD2-7E40-B3EB-2CFDA292D846}" sibTransId="{B6E3A09A-DADD-2243-81A6-1C3085A8271B}"/>
    <dgm:cxn modelId="{186FC7F6-3751-477A-A7E1-9342AF2BF8C3}" srcId="{3B0EEAD5-9891-485F-BCD1-E78FD744D574}" destId="{94BA59C6-F48C-4FCA-BC28-BB94E96FE5A0}" srcOrd="3" destOrd="0" parTransId="{99096CEA-AE2E-426B-A192-D5767E4072AF}" sibTransId="{F0EE3055-EE26-40E0-8123-BD65E69EDD0A}"/>
    <dgm:cxn modelId="{9D475846-E866-784F-802E-9527DE1855F3}" type="presParOf" srcId="{EF0537F3-E73E-7F4D-AF24-1EEEC5AAD85F}" destId="{83B711C7-E60A-624D-8AC7-4370CE657ECC}" srcOrd="0" destOrd="0" presId="urn:microsoft.com/office/officeart/2005/8/layout/vList2"/>
    <dgm:cxn modelId="{DAA0A9D1-C13A-B74B-95CA-11002B53C56F}" type="presParOf" srcId="{EF0537F3-E73E-7F4D-AF24-1EEEC5AAD85F}" destId="{AEA66AEA-E10C-2B4F-9B29-A4A15304A9E0}" srcOrd="1" destOrd="0" presId="urn:microsoft.com/office/officeart/2005/8/layout/vList2"/>
    <dgm:cxn modelId="{E935A314-74E1-F74E-8797-CB3589F089D4}" type="presParOf" srcId="{EF0537F3-E73E-7F4D-AF24-1EEEC5AAD85F}" destId="{12420518-85FF-F440-8918-51E1CB6DAAAF}" srcOrd="2" destOrd="0" presId="urn:microsoft.com/office/officeart/2005/8/layout/vList2"/>
    <dgm:cxn modelId="{34ACDAD7-148E-0246-97BF-441974F1B899}" type="presParOf" srcId="{EF0537F3-E73E-7F4D-AF24-1EEEC5AAD85F}" destId="{C97D82A8-03FD-BE45-8A81-56BFE8E211BC}" srcOrd="3" destOrd="0" presId="urn:microsoft.com/office/officeart/2005/8/layout/vList2"/>
    <dgm:cxn modelId="{8214871D-289C-1E49-B484-51F2B7B99632}" type="presParOf" srcId="{EF0537F3-E73E-7F4D-AF24-1EEEC5AAD85F}" destId="{FFAFCA3D-470A-F849-9DDE-B328F92A3716}" srcOrd="4" destOrd="0" presId="urn:microsoft.com/office/officeart/2005/8/layout/vList2"/>
    <dgm:cxn modelId="{0BDEED45-8B43-974F-9B5F-20EBE46AC212}" type="presParOf" srcId="{EF0537F3-E73E-7F4D-AF24-1EEEC5AAD85F}" destId="{FE16837F-F07D-8942-B92D-21000FB4609E}" srcOrd="5" destOrd="0" presId="urn:microsoft.com/office/officeart/2005/8/layout/vList2"/>
    <dgm:cxn modelId="{099241FE-03FA-A049-B758-B008E1AD26B8}" type="presParOf" srcId="{EF0537F3-E73E-7F4D-AF24-1EEEC5AAD85F}" destId="{CF12178C-6A56-2745-9871-1A8F4A2B562F}" srcOrd="6" destOrd="0" presId="urn:microsoft.com/office/officeart/2005/8/layout/vList2"/>
    <dgm:cxn modelId="{F88B420C-0B61-0448-8200-2C4D67837911}" type="presParOf" srcId="{EF0537F3-E73E-7F4D-AF24-1EEEC5AAD85F}" destId="{36CFA2AD-1FDD-AE45-ADF2-DE49282BCCAF}" srcOrd="7" destOrd="0" presId="urn:microsoft.com/office/officeart/2005/8/layout/vList2"/>
    <dgm:cxn modelId="{7604E866-3DF7-6F47-9670-F10A0616842D}" type="presParOf" srcId="{EF0537F3-E73E-7F4D-AF24-1EEEC5AAD85F}" destId="{7BAA8B82-ACEF-7F49-AC73-0A34E3F4F658}" srcOrd="8" destOrd="0" presId="urn:microsoft.com/office/officeart/2005/8/layout/vList2"/>
    <dgm:cxn modelId="{43E2DB7D-6C23-B447-85C1-28C398D99183}" type="presParOf" srcId="{EF0537F3-E73E-7F4D-AF24-1EEEC5AAD85F}" destId="{5B551F7C-28B3-B04F-A853-A988D8FF5820}" srcOrd="9" destOrd="0" presId="urn:microsoft.com/office/officeart/2005/8/layout/vList2"/>
    <dgm:cxn modelId="{4CF63FD7-E262-3549-B2CA-534F798A6DEA}" type="presParOf" srcId="{EF0537F3-E73E-7F4D-AF24-1EEEC5AAD85F}" destId="{A0929B9B-EDA2-0244-9A02-C1DB8BEC97B7}" srcOrd="10" destOrd="0" presId="urn:microsoft.com/office/officeart/2005/8/layout/vList2"/>
    <dgm:cxn modelId="{D4D283AE-FE31-924F-B0E4-BD1C5CC96393}" type="presParOf" srcId="{EF0537F3-E73E-7F4D-AF24-1EEEC5AAD85F}" destId="{93A00979-F680-C543-BB44-6B1EE3DAD67E}" srcOrd="11" destOrd="0" presId="urn:microsoft.com/office/officeart/2005/8/layout/vList2"/>
    <dgm:cxn modelId="{FC36DFA2-5519-904B-8E79-9AE24396FE01}" type="presParOf" srcId="{EF0537F3-E73E-7F4D-AF24-1EEEC5AAD85F}" destId="{83A3988A-1053-8646-BD97-F8074D08EC7B}" srcOrd="12" destOrd="0" presId="urn:microsoft.com/office/officeart/2005/8/layout/vList2"/>
    <dgm:cxn modelId="{96186167-4135-5A42-8294-19B66EAF7A84}" type="presParOf" srcId="{EF0537F3-E73E-7F4D-AF24-1EEEC5AAD85F}" destId="{B3EEE8E8-B08F-C44D-AF64-977F6C4755E4}" srcOrd="13" destOrd="0" presId="urn:microsoft.com/office/officeart/2005/8/layout/vList2"/>
    <dgm:cxn modelId="{2E8AD6DA-531C-8F49-8A6F-1314D69DAA64}" type="presParOf" srcId="{EF0537F3-E73E-7F4D-AF24-1EEEC5AAD85F}" destId="{63B42F1C-0AF2-144E-9003-9D734311B99B}" srcOrd="14" destOrd="0" presId="urn:microsoft.com/office/officeart/2005/8/layout/vList2"/>
    <dgm:cxn modelId="{98186206-19A1-344D-96A4-BF899996D833}" type="presParOf" srcId="{EF0537F3-E73E-7F4D-AF24-1EEEC5AAD85F}" destId="{86766FE1-1858-1E41-BBF4-B6130FB85D35}" srcOrd="15" destOrd="0" presId="urn:microsoft.com/office/officeart/2005/8/layout/vList2"/>
    <dgm:cxn modelId="{E59ADDE1-D3F2-2743-9869-913C22CB9864}" type="presParOf" srcId="{EF0537F3-E73E-7F4D-AF24-1EEEC5AAD85F}" destId="{A5FE3253-6B92-DE4F-948C-687F45DA35EB}" srcOrd="16" destOrd="0" presId="urn:microsoft.com/office/officeart/2005/8/layout/vList2"/>
    <dgm:cxn modelId="{92F494C7-0A95-C941-A494-25370E29E604}" type="presParOf" srcId="{EF0537F3-E73E-7F4D-AF24-1EEEC5AAD85F}" destId="{E352E5E2-BC77-DD46-B276-83B4889EE449}" srcOrd="17" destOrd="0" presId="urn:microsoft.com/office/officeart/2005/8/layout/vList2"/>
    <dgm:cxn modelId="{2CCB481C-E04E-A34C-9B3F-48CF3E2139F4}" type="presParOf" srcId="{EF0537F3-E73E-7F4D-AF24-1EEEC5AAD85F}" destId="{ECEBF66D-8DB3-374C-A180-5CDF7B574245}" srcOrd="18" destOrd="0" presId="urn:microsoft.com/office/officeart/2005/8/layout/vList2"/>
    <dgm:cxn modelId="{3686AAE9-D7AE-B846-8053-740571FE31F2}" type="presParOf" srcId="{EF0537F3-E73E-7F4D-AF24-1EEEC5AAD85F}" destId="{DA2753D3-48E1-7B47-BFDA-99E0B12132DE}" srcOrd="19" destOrd="0" presId="urn:microsoft.com/office/officeart/2005/8/layout/vList2"/>
    <dgm:cxn modelId="{0FDB821E-F431-5B4F-87F3-47A8DFF13290}" type="presParOf" srcId="{EF0537F3-E73E-7F4D-AF24-1EEEC5AAD85F}" destId="{D2CDFEF2-3CF1-C747-9458-05C7E88FC39F}" srcOrd="20" destOrd="0" presId="urn:microsoft.com/office/officeart/2005/8/layout/vList2"/>
    <dgm:cxn modelId="{BE242089-68F0-AD4A-8A6E-344216C21C86}" type="presParOf" srcId="{EF0537F3-E73E-7F4D-AF24-1EEEC5AAD85F}" destId="{6419D799-166A-5D4B-BB7F-AF35B300BE08}" srcOrd="21" destOrd="0" presId="urn:microsoft.com/office/officeart/2005/8/layout/vList2"/>
    <dgm:cxn modelId="{705C92C7-1F4F-2642-828B-66F724F510CF}" type="presParOf" srcId="{EF0537F3-E73E-7F4D-AF24-1EEEC5AAD85F}" destId="{1FBAC3F4-3A2B-4E4F-A714-49FEF28FE09C}" srcOrd="2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62B4FC4-1BC5-45B4-93E5-F6355D3183D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4BB6FA6-493C-4805-8470-EAC5E7DF7397}">
      <dgm:prSet phldrT="[Text]"/>
      <dgm:spPr/>
      <dgm:t>
        <a:bodyPr/>
        <a:lstStyle/>
        <a:p>
          <a:r>
            <a:rPr lang="en-US" b="1">
              <a:latin typeface="Arial" panose="020B0604020202020204" pitchFamily="34" charset="0"/>
              <a:cs typeface="Arial" panose="020B0604020202020204" pitchFamily="34" charset="0"/>
            </a:rPr>
            <a:t>Course design</a:t>
          </a:r>
        </a:p>
      </dgm:t>
    </dgm:pt>
    <dgm:pt modelId="{49667934-E902-4B27-80FA-5854468FB042}" type="parTrans" cxnId="{EE4107E5-9C97-4313-823A-C62CD2BE32FE}">
      <dgm:prSet/>
      <dgm:spPr/>
      <dgm:t>
        <a:bodyPr/>
        <a:lstStyle/>
        <a:p>
          <a:endParaRPr lang="en-US" sz="2000"/>
        </a:p>
      </dgm:t>
    </dgm:pt>
    <dgm:pt modelId="{D028C098-B571-4A44-A6C8-9205532185EE}" type="sibTrans" cxnId="{EE4107E5-9C97-4313-823A-C62CD2BE32FE}">
      <dgm:prSet/>
      <dgm:spPr/>
      <dgm:t>
        <a:bodyPr/>
        <a:lstStyle/>
        <a:p>
          <a:endParaRPr lang="en-US"/>
        </a:p>
      </dgm:t>
    </dgm:pt>
    <dgm:pt modelId="{F7F7695B-B9DF-405E-9FEC-14C69F60FB2D}">
      <dgm:prSet phldrT="[Text]"/>
      <dgm:spPr/>
      <dgm:t>
        <a:bodyPr/>
        <a:lstStyle/>
        <a:p>
          <a:r>
            <a:rPr lang="en-US" b="1" dirty="0">
              <a:latin typeface="Arial" panose="020B0604020202020204" pitchFamily="34" charset="0"/>
              <a:cs typeface="Arial" panose="020B0604020202020204" pitchFamily="34" charset="0"/>
            </a:rPr>
            <a:t>Programmatic thinking</a:t>
          </a:r>
        </a:p>
      </dgm:t>
    </dgm:pt>
    <dgm:pt modelId="{E18C0BB8-EC49-44C6-8B88-4741315576FC}" type="parTrans" cxnId="{90441C39-3404-45CE-84D9-5408696EDB6D}">
      <dgm:prSet/>
      <dgm:spPr/>
      <dgm:t>
        <a:bodyPr/>
        <a:lstStyle/>
        <a:p>
          <a:endParaRPr lang="en-US" sz="2000"/>
        </a:p>
      </dgm:t>
    </dgm:pt>
    <dgm:pt modelId="{8248E740-EC19-4AA3-AB4A-89F4B74F4EEE}" type="sibTrans" cxnId="{90441C39-3404-45CE-84D9-5408696EDB6D}">
      <dgm:prSet/>
      <dgm:spPr/>
      <dgm:t>
        <a:bodyPr/>
        <a:lstStyle/>
        <a:p>
          <a:endParaRPr lang="en-US"/>
        </a:p>
      </dgm:t>
    </dgm:pt>
    <dgm:pt modelId="{E7FA009D-A48F-42A1-BC8F-8E8638774000}">
      <dgm:prSet phldrT="[Text]"/>
      <dgm:spPr/>
      <dgm:t>
        <a:bodyPr/>
        <a:lstStyle/>
        <a:p>
          <a:r>
            <a:rPr lang="en-US" b="1" dirty="0">
              <a:latin typeface="Arial" panose="020B0604020202020204" pitchFamily="34" charset="0"/>
              <a:cs typeface="Arial" panose="020B0604020202020204" pitchFamily="34" charset="0"/>
            </a:rPr>
            <a:t>Preparatory support</a:t>
          </a:r>
        </a:p>
      </dgm:t>
    </dgm:pt>
    <dgm:pt modelId="{470E1151-75B4-434E-A95E-3DCDCDE5CA1F}" type="parTrans" cxnId="{DF6FE807-9268-4DBF-9662-245172E16E47}">
      <dgm:prSet/>
      <dgm:spPr/>
      <dgm:t>
        <a:bodyPr/>
        <a:lstStyle/>
        <a:p>
          <a:endParaRPr lang="en-US" sz="2000"/>
        </a:p>
      </dgm:t>
    </dgm:pt>
    <dgm:pt modelId="{5438E89A-578B-48FE-89EF-18CD7ABA2E3C}" type="sibTrans" cxnId="{DF6FE807-9268-4DBF-9662-245172E16E47}">
      <dgm:prSet/>
      <dgm:spPr/>
      <dgm:t>
        <a:bodyPr/>
        <a:lstStyle/>
        <a:p>
          <a:endParaRPr lang="en-US"/>
        </a:p>
      </dgm:t>
    </dgm:pt>
    <dgm:pt modelId="{88242543-D392-4432-870D-9F505170E951}">
      <dgm:prSet phldrT="[Text]"/>
      <dgm:spPr/>
      <dgm:t>
        <a:bodyPr/>
        <a:lstStyle/>
        <a:p>
          <a:r>
            <a:rPr lang="en-US" b="1">
              <a:latin typeface="Arial" panose="020B0604020202020204" pitchFamily="34" charset="0"/>
              <a:cs typeface="Arial" panose="020B0604020202020204" pitchFamily="34" charset="0"/>
            </a:rPr>
            <a:t>Pedagogic outlook</a:t>
          </a:r>
        </a:p>
      </dgm:t>
    </dgm:pt>
    <dgm:pt modelId="{CDBF8F24-269A-4FA5-9C2F-11AA5F2EBD9E}" type="parTrans" cxnId="{670BEEF6-297D-4A5A-8B49-B40DE158DC69}">
      <dgm:prSet/>
      <dgm:spPr/>
      <dgm:t>
        <a:bodyPr/>
        <a:lstStyle/>
        <a:p>
          <a:endParaRPr lang="en-US" sz="2000"/>
        </a:p>
      </dgm:t>
    </dgm:pt>
    <dgm:pt modelId="{8AFAFA69-2EC3-4882-A178-A318AD4E41C8}" type="sibTrans" cxnId="{670BEEF6-297D-4A5A-8B49-B40DE158DC69}">
      <dgm:prSet/>
      <dgm:spPr/>
      <dgm:t>
        <a:bodyPr/>
        <a:lstStyle/>
        <a:p>
          <a:endParaRPr lang="en-US"/>
        </a:p>
      </dgm:t>
    </dgm:pt>
    <dgm:pt modelId="{3EDD6DE9-035F-4ED3-8009-A75EF1B0E6CE}">
      <dgm:prSet phldrT="[Text]"/>
      <dgm:spPr/>
      <dgm:t>
        <a:bodyPr/>
        <a:lstStyle/>
        <a:p>
          <a:r>
            <a:rPr lang="en-US" b="1">
              <a:latin typeface="Arial" panose="020B0604020202020204" pitchFamily="34" charset="0"/>
              <a:cs typeface="Arial" panose="020B0604020202020204" pitchFamily="34" charset="0"/>
            </a:rPr>
            <a:t>Alignment of approach </a:t>
          </a:r>
        </a:p>
      </dgm:t>
    </dgm:pt>
    <dgm:pt modelId="{5F31CE17-F043-4341-81C8-448D62C4E2A4}" type="parTrans" cxnId="{08E40718-6663-4D59-996B-80FB8EEA9556}">
      <dgm:prSet/>
      <dgm:spPr/>
      <dgm:t>
        <a:bodyPr/>
        <a:lstStyle/>
        <a:p>
          <a:endParaRPr lang="en-US" sz="2000"/>
        </a:p>
      </dgm:t>
    </dgm:pt>
    <dgm:pt modelId="{EEC5C1D6-1865-4C63-9811-07A8F02E0632}" type="sibTrans" cxnId="{08E40718-6663-4D59-996B-80FB8EEA9556}">
      <dgm:prSet/>
      <dgm:spPr/>
      <dgm:t>
        <a:bodyPr/>
        <a:lstStyle/>
        <a:p>
          <a:endParaRPr lang="en-US"/>
        </a:p>
      </dgm:t>
    </dgm:pt>
    <dgm:pt modelId="{FCE02B84-47BB-4BBC-BAE9-85ACDAA3FD84}">
      <dgm:prSet phldrT="[Text]"/>
      <dgm:spPr/>
      <dgm:t>
        <a:bodyPr/>
        <a:lstStyle/>
        <a:p>
          <a:r>
            <a:rPr lang="en-US" b="1">
              <a:latin typeface="Arial" panose="020B0604020202020204" pitchFamily="34" charset="0"/>
              <a:cs typeface="Arial" panose="020B0604020202020204" pitchFamily="34" charset="0"/>
            </a:rPr>
            <a:t>Technology </a:t>
          </a:r>
        </a:p>
      </dgm:t>
    </dgm:pt>
    <dgm:pt modelId="{60F4F072-87B2-4ECA-B510-2180B5D5985E}" type="parTrans" cxnId="{6A73B1CD-46B1-47EF-9CC5-AE8CDE35B06F}">
      <dgm:prSet/>
      <dgm:spPr/>
      <dgm:t>
        <a:bodyPr/>
        <a:lstStyle/>
        <a:p>
          <a:endParaRPr lang="en-US" sz="2000"/>
        </a:p>
      </dgm:t>
    </dgm:pt>
    <dgm:pt modelId="{741D2C75-B164-4BE9-A6EE-C276B4B5E5EE}" type="sibTrans" cxnId="{6A73B1CD-46B1-47EF-9CC5-AE8CDE35B06F}">
      <dgm:prSet/>
      <dgm:spPr/>
      <dgm:t>
        <a:bodyPr/>
        <a:lstStyle/>
        <a:p>
          <a:endParaRPr lang="en-US"/>
        </a:p>
      </dgm:t>
    </dgm:pt>
    <dgm:pt modelId="{029A5C2E-F1B6-4B2A-932D-72C201D965D7}">
      <dgm:prSet phldrT="[Text]"/>
      <dgm:spPr/>
      <dgm:t>
        <a:bodyPr/>
        <a:lstStyle/>
        <a:p>
          <a:r>
            <a:rPr lang="en-US" b="1">
              <a:latin typeface="Arial" panose="020B0604020202020204" pitchFamily="34" charset="0"/>
              <a:cs typeface="Arial" panose="020B0604020202020204" pitchFamily="34" charset="0"/>
            </a:rPr>
            <a:t>Development of evaluative judgment</a:t>
          </a:r>
        </a:p>
      </dgm:t>
    </dgm:pt>
    <dgm:pt modelId="{745953A9-1B42-4187-9B4C-FF210C648D67}" type="parTrans" cxnId="{5D422D2B-1428-4CC6-BA46-AA0C3930E2A5}">
      <dgm:prSet/>
      <dgm:spPr/>
      <dgm:t>
        <a:bodyPr/>
        <a:lstStyle/>
        <a:p>
          <a:endParaRPr lang="en-US" sz="2000"/>
        </a:p>
      </dgm:t>
    </dgm:pt>
    <dgm:pt modelId="{4DC3DA70-8F93-4208-BCBF-2079690FA714}" type="sibTrans" cxnId="{5D422D2B-1428-4CC6-BA46-AA0C3930E2A5}">
      <dgm:prSet/>
      <dgm:spPr/>
      <dgm:t>
        <a:bodyPr/>
        <a:lstStyle/>
        <a:p>
          <a:endParaRPr lang="en-US"/>
        </a:p>
      </dgm:t>
    </dgm:pt>
    <dgm:pt modelId="{00440FAE-3F3E-4B5B-8365-772B97BC823D}">
      <dgm:prSet phldrT="[Text]"/>
      <dgm:spPr/>
      <dgm:t>
        <a:bodyPr/>
        <a:lstStyle/>
        <a:p>
          <a:r>
            <a:rPr lang="en-US" b="1">
              <a:latin typeface="Arial" panose="020B0604020202020204" pitchFamily="34" charset="0"/>
              <a:cs typeface="Arial" panose="020B0604020202020204" pitchFamily="34" charset="0"/>
            </a:rPr>
            <a:t>Criteria</a:t>
          </a:r>
        </a:p>
      </dgm:t>
    </dgm:pt>
    <dgm:pt modelId="{B1D3E59E-6266-4B97-8C8E-60721C83D12A}" type="parTrans" cxnId="{81A5D646-F849-415B-89C6-B29824D840FD}">
      <dgm:prSet/>
      <dgm:spPr/>
      <dgm:t>
        <a:bodyPr/>
        <a:lstStyle/>
        <a:p>
          <a:endParaRPr lang="en-US" sz="2000"/>
        </a:p>
      </dgm:t>
    </dgm:pt>
    <dgm:pt modelId="{790B3137-CE02-4D58-BE2D-5D3CA901DE58}" type="sibTrans" cxnId="{81A5D646-F849-415B-89C6-B29824D840FD}">
      <dgm:prSet/>
      <dgm:spPr/>
      <dgm:t>
        <a:bodyPr/>
        <a:lstStyle/>
        <a:p>
          <a:endParaRPr lang="en-US"/>
        </a:p>
      </dgm:t>
    </dgm:pt>
    <dgm:pt modelId="{2DDB4161-9F9A-4C8F-A897-46FBCE383AAA}">
      <dgm:prSet phldrT="[Text]"/>
      <dgm:spPr/>
      <dgm:t>
        <a:bodyPr/>
        <a:lstStyle/>
        <a:p>
          <a:r>
            <a:rPr lang="en-US" b="1" dirty="0">
              <a:latin typeface="Arial" panose="020B0604020202020204" pitchFamily="34" charset="0"/>
              <a:cs typeface="Arial" panose="020B0604020202020204" pitchFamily="34" charset="0"/>
            </a:rPr>
            <a:t>Exemplars</a:t>
          </a:r>
        </a:p>
      </dgm:t>
    </dgm:pt>
    <dgm:pt modelId="{2B42B78E-C4AC-4516-84DC-12BE756BD760}" type="parTrans" cxnId="{3C8206ED-99D2-4110-B5C7-7C33335EFE96}">
      <dgm:prSet/>
      <dgm:spPr/>
      <dgm:t>
        <a:bodyPr/>
        <a:lstStyle/>
        <a:p>
          <a:endParaRPr lang="en-US" sz="2000"/>
        </a:p>
      </dgm:t>
    </dgm:pt>
    <dgm:pt modelId="{B1BC4172-6B21-44DE-BB73-4EE3E333A5AD}" type="sibTrans" cxnId="{3C8206ED-99D2-4110-B5C7-7C33335EFE96}">
      <dgm:prSet/>
      <dgm:spPr/>
      <dgm:t>
        <a:bodyPr/>
        <a:lstStyle/>
        <a:p>
          <a:endParaRPr lang="en-US"/>
        </a:p>
      </dgm:t>
    </dgm:pt>
    <dgm:pt modelId="{32BD09FF-B83E-46EB-B124-63818F7E119B}">
      <dgm:prSet phldrT="[Text]"/>
      <dgm:spPr/>
      <dgm:t>
        <a:bodyPr/>
        <a:lstStyle/>
        <a:p>
          <a:r>
            <a:rPr lang="en-US" b="1" dirty="0">
              <a:latin typeface="Arial" panose="020B0604020202020204" pitchFamily="34" charset="0"/>
              <a:cs typeface="Arial" panose="020B0604020202020204" pitchFamily="34" charset="0"/>
            </a:rPr>
            <a:t>Dialogue</a:t>
          </a:r>
        </a:p>
      </dgm:t>
    </dgm:pt>
    <dgm:pt modelId="{D169035D-849D-4BE6-8F0A-8FD8AF583FAE}" type="parTrans" cxnId="{9742138E-15B2-476F-873E-90921BAB8F57}">
      <dgm:prSet/>
      <dgm:spPr/>
      <dgm:t>
        <a:bodyPr/>
        <a:lstStyle/>
        <a:p>
          <a:endParaRPr lang="en-US" sz="2000"/>
        </a:p>
      </dgm:t>
    </dgm:pt>
    <dgm:pt modelId="{058EF59F-7F6B-4D27-9C7E-A456D4C7C83A}" type="sibTrans" cxnId="{9742138E-15B2-476F-873E-90921BAB8F57}">
      <dgm:prSet/>
      <dgm:spPr/>
      <dgm:t>
        <a:bodyPr/>
        <a:lstStyle/>
        <a:p>
          <a:endParaRPr lang="en-US"/>
        </a:p>
      </dgm:t>
    </dgm:pt>
    <dgm:pt modelId="{EF9A7A1D-077D-4CEF-B976-CB0B2CC65251}">
      <dgm:prSet/>
      <dgm:spPr/>
      <dgm:t>
        <a:bodyPr/>
        <a:lstStyle/>
        <a:p>
          <a:r>
            <a:rPr lang="en-US" b="1">
              <a:latin typeface="Arial" panose="020B0604020202020204" pitchFamily="34" charset="0"/>
              <a:cs typeface="Arial" panose="020B0604020202020204" pitchFamily="34" charset="0"/>
            </a:rPr>
            <a:t>Institutional alignment </a:t>
          </a:r>
        </a:p>
      </dgm:t>
    </dgm:pt>
    <dgm:pt modelId="{18B7CCEA-3515-4D97-ABFB-11F03F928E52}" type="parTrans" cxnId="{6A149C09-6E25-4869-90C7-DBD629364965}">
      <dgm:prSet/>
      <dgm:spPr/>
      <dgm:t>
        <a:bodyPr/>
        <a:lstStyle/>
        <a:p>
          <a:endParaRPr lang="en-US" sz="2000"/>
        </a:p>
      </dgm:t>
    </dgm:pt>
    <dgm:pt modelId="{E9BE878C-1DD6-4D14-9816-A483859A5269}" type="sibTrans" cxnId="{6A149C09-6E25-4869-90C7-DBD629364965}">
      <dgm:prSet/>
      <dgm:spPr/>
      <dgm:t>
        <a:bodyPr/>
        <a:lstStyle/>
        <a:p>
          <a:endParaRPr lang="en-US"/>
        </a:p>
      </dgm:t>
    </dgm:pt>
    <dgm:pt modelId="{2F5B9601-7CC9-404A-A184-2E9EE5105695}">
      <dgm:prSet/>
      <dgm:spPr/>
      <dgm:t>
        <a:bodyPr/>
        <a:lstStyle/>
        <a:p>
          <a:r>
            <a:rPr lang="en-US" b="1" dirty="0">
              <a:latin typeface="Arial" panose="020B0604020202020204" pitchFamily="34" charset="0"/>
              <a:cs typeface="Arial" panose="020B0604020202020204" pitchFamily="34" charset="0"/>
            </a:rPr>
            <a:t>Enabling regulations</a:t>
          </a:r>
        </a:p>
      </dgm:t>
    </dgm:pt>
    <dgm:pt modelId="{F516001A-C01E-402A-93A8-2C96AEF6B692}" type="parTrans" cxnId="{B7700868-C6C1-406A-AC54-5E5156ACF2F7}">
      <dgm:prSet/>
      <dgm:spPr/>
      <dgm:t>
        <a:bodyPr/>
        <a:lstStyle/>
        <a:p>
          <a:endParaRPr lang="en-US" sz="2000"/>
        </a:p>
      </dgm:t>
    </dgm:pt>
    <dgm:pt modelId="{FE245A1C-91E9-47F2-A2D0-4689B3C2C3C3}" type="sibTrans" cxnId="{B7700868-C6C1-406A-AC54-5E5156ACF2F7}">
      <dgm:prSet/>
      <dgm:spPr/>
      <dgm:t>
        <a:bodyPr/>
        <a:lstStyle/>
        <a:p>
          <a:endParaRPr lang="en-US"/>
        </a:p>
      </dgm:t>
    </dgm:pt>
    <dgm:pt modelId="{2B04CEFA-FB81-494C-9328-A9B3B4A61F52}">
      <dgm:prSet phldrT="[Text]"/>
      <dgm:spPr/>
      <dgm:t>
        <a:bodyPr/>
        <a:lstStyle/>
        <a:p>
          <a:r>
            <a:rPr lang="en-US" b="1" dirty="0">
              <a:latin typeface="Arial" panose="020B0604020202020204" pitchFamily="34" charset="0"/>
              <a:cs typeface="Arial" panose="020B0604020202020204" pitchFamily="34" charset="0"/>
            </a:rPr>
            <a:t>Backwards engineering (Outcomes driven)</a:t>
          </a:r>
        </a:p>
      </dgm:t>
    </dgm:pt>
    <dgm:pt modelId="{B6226A5F-3453-4DA0-8D4F-79143D88054F}" type="parTrans" cxnId="{EC557B23-D559-47A1-A6B6-61B6C06AF23C}">
      <dgm:prSet/>
      <dgm:spPr/>
      <dgm:t>
        <a:bodyPr/>
        <a:lstStyle/>
        <a:p>
          <a:endParaRPr lang="en-US" sz="2000"/>
        </a:p>
      </dgm:t>
    </dgm:pt>
    <dgm:pt modelId="{C48D826C-AA64-40D3-83DF-72AA4FD2DEE7}" type="sibTrans" cxnId="{EC557B23-D559-47A1-A6B6-61B6C06AF23C}">
      <dgm:prSet/>
      <dgm:spPr/>
      <dgm:t>
        <a:bodyPr/>
        <a:lstStyle/>
        <a:p>
          <a:endParaRPr lang="en-US"/>
        </a:p>
      </dgm:t>
    </dgm:pt>
    <dgm:pt modelId="{A0FF9EF4-E397-4A02-B925-9D8B4DED2E3A}">
      <dgm:prSet phldrT="[Text]"/>
      <dgm:spPr/>
      <dgm:t>
        <a:bodyPr/>
        <a:lstStyle/>
        <a:p>
          <a:r>
            <a:rPr lang="en-US" b="1" dirty="0">
              <a:latin typeface="Arial" panose="020B0604020202020204" pitchFamily="34" charset="0"/>
              <a:cs typeface="Arial" panose="020B0604020202020204" pitchFamily="34" charset="0"/>
            </a:rPr>
            <a:t>Feedback</a:t>
          </a:r>
        </a:p>
      </dgm:t>
    </dgm:pt>
    <dgm:pt modelId="{A7D526FB-5D51-440C-988D-A961C595254A}" type="parTrans" cxnId="{3316A624-988B-424A-95B3-E1C6620ABBF3}">
      <dgm:prSet/>
      <dgm:spPr/>
      <dgm:t>
        <a:bodyPr/>
        <a:lstStyle/>
        <a:p>
          <a:endParaRPr lang="en-US" sz="2000"/>
        </a:p>
      </dgm:t>
    </dgm:pt>
    <dgm:pt modelId="{AEBE4A99-6E6C-41A3-B5A8-5FDE23F12ECC}" type="sibTrans" cxnId="{3316A624-988B-424A-95B3-E1C6620ABBF3}">
      <dgm:prSet/>
      <dgm:spPr/>
      <dgm:t>
        <a:bodyPr/>
        <a:lstStyle/>
        <a:p>
          <a:endParaRPr lang="en-US"/>
        </a:p>
      </dgm:t>
    </dgm:pt>
    <dgm:pt modelId="{210DE4B3-2313-294A-AAD7-3EC0035E19D6}">
      <dgm:prSet/>
      <dgm:spPr/>
      <dgm:t>
        <a:bodyPr/>
        <a:lstStyle/>
        <a:p>
          <a:r>
            <a:rPr lang="en-US" b="1" dirty="0">
              <a:latin typeface="Arial" panose="020B0604020202020204" pitchFamily="34" charset="0"/>
              <a:cs typeface="Arial" panose="020B0604020202020204" pitchFamily="34" charset="0"/>
            </a:rPr>
            <a:t>Resource</a:t>
          </a:r>
        </a:p>
      </dgm:t>
    </dgm:pt>
    <dgm:pt modelId="{DEA03D18-8D6F-6A4C-AE3C-6D51DC2C20DE}" type="parTrans" cxnId="{2C6392E7-F2A1-554A-AABD-752B40E9E6C0}">
      <dgm:prSet/>
      <dgm:spPr/>
      <dgm:t>
        <a:bodyPr/>
        <a:lstStyle/>
        <a:p>
          <a:endParaRPr lang="en-GB"/>
        </a:p>
      </dgm:t>
    </dgm:pt>
    <dgm:pt modelId="{531F080E-A7B0-674C-A986-278B2EC1491E}" type="sibTrans" cxnId="{2C6392E7-F2A1-554A-AABD-752B40E9E6C0}">
      <dgm:prSet/>
      <dgm:spPr/>
      <dgm:t>
        <a:bodyPr/>
        <a:lstStyle/>
        <a:p>
          <a:endParaRPr lang="en-GB"/>
        </a:p>
      </dgm:t>
    </dgm:pt>
    <dgm:pt modelId="{EEB42403-E2E2-6240-A862-54EEC1442EBC}">
      <dgm:prSet/>
      <dgm:spPr/>
      <dgm:t>
        <a:bodyPr/>
        <a:lstStyle/>
        <a:p>
          <a:r>
            <a:rPr lang="en-US" b="1" dirty="0">
              <a:latin typeface="Arial" panose="020B0604020202020204" pitchFamily="34" charset="0"/>
              <a:cs typeface="Arial" panose="020B0604020202020204" pitchFamily="34" charset="0"/>
            </a:rPr>
            <a:t>Supportive colleagues</a:t>
          </a:r>
        </a:p>
      </dgm:t>
    </dgm:pt>
    <dgm:pt modelId="{40328149-AFED-6043-81C4-2D72AC7A40A5}" type="parTrans" cxnId="{668DBCDA-A745-1949-B9E3-4981BD3D81F5}">
      <dgm:prSet/>
      <dgm:spPr/>
      <dgm:t>
        <a:bodyPr/>
        <a:lstStyle/>
        <a:p>
          <a:endParaRPr lang="en-GB"/>
        </a:p>
      </dgm:t>
    </dgm:pt>
    <dgm:pt modelId="{F71486D0-F5AD-7148-A4A8-0F3BBBE928EE}" type="sibTrans" cxnId="{668DBCDA-A745-1949-B9E3-4981BD3D81F5}">
      <dgm:prSet/>
      <dgm:spPr/>
      <dgm:t>
        <a:bodyPr/>
        <a:lstStyle/>
        <a:p>
          <a:endParaRPr lang="en-GB"/>
        </a:p>
      </dgm:t>
    </dgm:pt>
    <dgm:pt modelId="{75E81B4C-D17B-E247-BB0E-E8DB5C769BC3}">
      <dgm:prSet/>
      <dgm:spPr/>
      <dgm:t>
        <a:bodyPr/>
        <a:lstStyle/>
        <a:p>
          <a:r>
            <a:rPr lang="en-US" b="1" dirty="0">
              <a:latin typeface="Arial" panose="020B0604020202020204" pitchFamily="34" charset="0"/>
              <a:cs typeface="Arial" panose="020B0604020202020204" pitchFamily="34" charset="0"/>
            </a:rPr>
            <a:t>Dual professionals</a:t>
          </a:r>
        </a:p>
      </dgm:t>
    </dgm:pt>
    <dgm:pt modelId="{307ADCBF-D521-C646-8681-4AEE162EE007}" type="parTrans" cxnId="{D43A1DE4-9D1C-3543-A7C5-6E394CEF3A80}">
      <dgm:prSet/>
      <dgm:spPr/>
      <dgm:t>
        <a:bodyPr/>
        <a:lstStyle/>
        <a:p>
          <a:endParaRPr lang="en-GB"/>
        </a:p>
      </dgm:t>
    </dgm:pt>
    <dgm:pt modelId="{F17CE397-2B64-C840-A5AA-11897F2D88A3}" type="sibTrans" cxnId="{D43A1DE4-9D1C-3543-A7C5-6E394CEF3A80}">
      <dgm:prSet/>
      <dgm:spPr/>
      <dgm:t>
        <a:bodyPr/>
        <a:lstStyle/>
        <a:p>
          <a:endParaRPr lang="en-GB"/>
        </a:p>
      </dgm:t>
    </dgm:pt>
    <dgm:pt modelId="{F2737D56-EF4D-9E48-BA83-CD23E47C8809}">
      <dgm:prSet/>
      <dgm:spPr/>
      <dgm:t>
        <a:bodyPr/>
        <a:lstStyle/>
        <a:p>
          <a:r>
            <a:rPr lang="en-US" b="1" dirty="0">
              <a:latin typeface="Arial" panose="020B0604020202020204" pitchFamily="34" charset="0"/>
              <a:cs typeface="Arial" panose="020B0604020202020204" pitchFamily="34" charset="0"/>
            </a:rPr>
            <a:t>Staff development </a:t>
          </a:r>
        </a:p>
      </dgm:t>
    </dgm:pt>
    <dgm:pt modelId="{310FAF27-08F4-2441-AC07-9AEBA4653276}" type="parTrans" cxnId="{387362D5-01C6-8C42-86D7-23228C643388}">
      <dgm:prSet/>
      <dgm:spPr/>
      <dgm:t>
        <a:bodyPr/>
        <a:lstStyle/>
        <a:p>
          <a:endParaRPr lang="en-GB"/>
        </a:p>
      </dgm:t>
    </dgm:pt>
    <dgm:pt modelId="{4CD7A14D-C7FF-5448-9310-770C432D38E0}" type="sibTrans" cxnId="{387362D5-01C6-8C42-86D7-23228C643388}">
      <dgm:prSet/>
      <dgm:spPr/>
      <dgm:t>
        <a:bodyPr/>
        <a:lstStyle/>
        <a:p>
          <a:endParaRPr lang="en-GB"/>
        </a:p>
      </dgm:t>
    </dgm:pt>
    <dgm:pt modelId="{DCDC4D99-5C15-EE4C-ACE3-06F7BC99E2D1}">
      <dgm:prSet phldrT="[Text]"/>
      <dgm:spPr/>
      <dgm:t>
        <a:bodyPr/>
        <a:lstStyle/>
        <a:p>
          <a:r>
            <a:rPr lang="en-US" b="1" dirty="0">
              <a:latin typeface="Arial" panose="020B0604020202020204" pitchFamily="34" charset="0"/>
              <a:cs typeface="Arial" panose="020B0604020202020204" pitchFamily="34" charset="0"/>
            </a:rPr>
            <a:t>Staff development  </a:t>
          </a:r>
        </a:p>
      </dgm:t>
    </dgm:pt>
    <dgm:pt modelId="{581AF03B-6E83-8C41-B024-A7D17927CD3D}" type="parTrans" cxnId="{DE830ACC-80D8-ED4C-8C4A-45FC6B5CA977}">
      <dgm:prSet/>
      <dgm:spPr/>
      <dgm:t>
        <a:bodyPr/>
        <a:lstStyle/>
        <a:p>
          <a:endParaRPr lang="en-GB"/>
        </a:p>
      </dgm:t>
    </dgm:pt>
    <dgm:pt modelId="{40803198-68A1-8848-A567-8798DF72BCA5}" type="sibTrans" cxnId="{DE830ACC-80D8-ED4C-8C4A-45FC6B5CA977}">
      <dgm:prSet/>
      <dgm:spPr/>
      <dgm:t>
        <a:bodyPr/>
        <a:lstStyle/>
        <a:p>
          <a:endParaRPr lang="en-GB"/>
        </a:p>
      </dgm:t>
    </dgm:pt>
    <dgm:pt modelId="{9C937AEB-9429-924B-A85A-48C5E510D667}">
      <dgm:prSet phldrT="[Text]"/>
      <dgm:spPr/>
      <dgm:t>
        <a:bodyPr/>
        <a:lstStyle/>
        <a:p>
          <a:r>
            <a:rPr lang="en-US" b="1" dirty="0">
              <a:latin typeface="Arial" panose="020B0604020202020204" pitchFamily="34" charset="0"/>
              <a:cs typeface="Arial" panose="020B0604020202020204" pitchFamily="34" charset="0"/>
            </a:rPr>
            <a:t>Risk appetite</a:t>
          </a:r>
        </a:p>
      </dgm:t>
    </dgm:pt>
    <dgm:pt modelId="{2D74C769-362F-3F4D-8CF8-DACA9F2B7512}" type="parTrans" cxnId="{1EE45783-A4B7-8B4E-B179-99440D83E2A3}">
      <dgm:prSet/>
      <dgm:spPr/>
      <dgm:t>
        <a:bodyPr/>
        <a:lstStyle/>
        <a:p>
          <a:endParaRPr lang="en-GB"/>
        </a:p>
      </dgm:t>
    </dgm:pt>
    <dgm:pt modelId="{26B28213-7CAD-DF41-A4D0-0CCADE2E7EA8}" type="sibTrans" cxnId="{1EE45783-A4B7-8B4E-B179-99440D83E2A3}">
      <dgm:prSet/>
      <dgm:spPr/>
      <dgm:t>
        <a:bodyPr/>
        <a:lstStyle/>
        <a:p>
          <a:endParaRPr lang="en-GB"/>
        </a:p>
      </dgm:t>
    </dgm:pt>
    <dgm:pt modelId="{1D192B2C-A38D-E64D-9918-B461A2AA2F83}">
      <dgm:prSet/>
      <dgm:spPr/>
      <dgm:t>
        <a:bodyPr/>
        <a:lstStyle/>
        <a:p>
          <a:r>
            <a:rPr lang="en-US" b="1" dirty="0">
              <a:latin typeface="Arial" panose="020B0604020202020204" pitchFamily="34" charset="0"/>
              <a:cs typeface="Arial" panose="020B0604020202020204" pitchFamily="34" charset="0"/>
            </a:rPr>
            <a:t>Strategy</a:t>
          </a:r>
        </a:p>
      </dgm:t>
    </dgm:pt>
    <dgm:pt modelId="{0D5B53B5-B2B4-7347-8487-D0AB86FEBA55}" type="parTrans" cxnId="{D9AD74B5-2EF5-D44D-B3BE-D7AD77149ABC}">
      <dgm:prSet/>
      <dgm:spPr/>
      <dgm:t>
        <a:bodyPr/>
        <a:lstStyle/>
        <a:p>
          <a:endParaRPr lang="en-GB"/>
        </a:p>
      </dgm:t>
    </dgm:pt>
    <dgm:pt modelId="{3837707D-D558-524B-9417-A8761B9F8D5F}" type="sibTrans" cxnId="{D9AD74B5-2EF5-D44D-B3BE-D7AD77149ABC}">
      <dgm:prSet/>
      <dgm:spPr/>
      <dgm:t>
        <a:bodyPr/>
        <a:lstStyle/>
        <a:p>
          <a:endParaRPr lang="en-GB"/>
        </a:p>
      </dgm:t>
    </dgm:pt>
    <dgm:pt modelId="{28229BE4-C8A6-1F41-8BC5-B051D64C6482}">
      <dgm:prSet phldrT="[Text]"/>
      <dgm:spPr/>
      <dgm:t>
        <a:bodyPr/>
        <a:lstStyle/>
        <a:p>
          <a:r>
            <a:rPr lang="en-US" b="1" dirty="0">
              <a:latin typeface="Arial" panose="020B0604020202020204" pitchFamily="34" charset="0"/>
              <a:cs typeface="Arial" panose="020B0604020202020204" pitchFamily="34" charset="0"/>
            </a:rPr>
            <a:t>Security </a:t>
          </a:r>
        </a:p>
      </dgm:t>
    </dgm:pt>
    <dgm:pt modelId="{8EC29FBD-40D0-724D-A7B8-B127E4EA4FB2}" type="parTrans" cxnId="{0555737E-1B49-B142-A529-5F49E676FBF1}">
      <dgm:prSet/>
      <dgm:spPr/>
    </dgm:pt>
    <dgm:pt modelId="{7F73968E-5B6C-BB4C-9DA7-768A2EDBB8AD}" type="sibTrans" cxnId="{0555737E-1B49-B142-A529-5F49E676FBF1}">
      <dgm:prSet/>
      <dgm:spPr/>
    </dgm:pt>
    <dgm:pt modelId="{F7989D3E-E01D-2346-98D0-16C988E0DA56}">
      <dgm:prSet phldrT="[Text]"/>
      <dgm:spPr/>
      <dgm:t>
        <a:bodyPr/>
        <a:lstStyle/>
        <a:p>
          <a:r>
            <a:rPr lang="en-US" b="1" dirty="0">
              <a:latin typeface="Arial" panose="020B0604020202020204" pitchFamily="34" charset="0"/>
              <a:cs typeface="Arial" panose="020B0604020202020204" pitchFamily="34" charset="0"/>
            </a:rPr>
            <a:t>Staff skills </a:t>
          </a:r>
        </a:p>
      </dgm:t>
    </dgm:pt>
    <dgm:pt modelId="{3AA0C9C0-110C-D44A-8D19-94246C53284A}" type="parTrans" cxnId="{4F3735DA-AFC7-8B4D-A6A5-DE6A0F98FB78}">
      <dgm:prSet/>
      <dgm:spPr/>
    </dgm:pt>
    <dgm:pt modelId="{2BEC1C71-7B34-E348-9EDB-DFFC8CB804DB}" type="sibTrans" cxnId="{4F3735DA-AFC7-8B4D-A6A5-DE6A0F98FB78}">
      <dgm:prSet/>
      <dgm:spPr/>
    </dgm:pt>
    <dgm:pt modelId="{AB704394-1C91-674C-A4CE-E4F98B28540D}" type="pres">
      <dgm:prSet presAssocID="{362B4FC4-1BC5-45B4-93E5-F6355D3183DD}" presName="Name0" presStyleCnt="0">
        <dgm:presLayoutVars>
          <dgm:dir/>
          <dgm:animLvl val="lvl"/>
          <dgm:resizeHandles val="exact"/>
        </dgm:presLayoutVars>
      </dgm:prSet>
      <dgm:spPr/>
    </dgm:pt>
    <dgm:pt modelId="{1EC9C788-A494-7149-BF73-2383F6720C45}" type="pres">
      <dgm:prSet presAssocID="{D4BB6FA6-493C-4805-8470-EAC5E7DF7397}" presName="composite" presStyleCnt="0"/>
      <dgm:spPr/>
    </dgm:pt>
    <dgm:pt modelId="{32BFFE23-6CBF-4F45-BB8A-A106CB3ADFA2}" type="pres">
      <dgm:prSet presAssocID="{D4BB6FA6-493C-4805-8470-EAC5E7DF7397}" presName="parTx" presStyleLbl="alignNode1" presStyleIdx="0" presStyleCnt="4">
        <dgm:presLayoutVars>
          <dgm:chMax val="0"/>
          <dgm:chPref val="0"/>
          <dgm:bulletEnabled val="1"/>
        </dgm:presLayoutVars>
      </dgm:prSet>
      <dgm:spPr/>
    </dgm:pt>
    <dgm:pt modelId="{F699F54A-B1FB-CA4B-8FA9-BDD18FE91A1C}" type="pres">
      <dgm:prSet presAssocID="{D4BB6FA6-493C-4805-8470-EAC5E7DF7397}" presName="desTx" presStyleLbl="alignAccFollowNode1" presStyleIdx="0" presStyleCnt="4">
        <dgm:presLayoutVars>
          <dgm:bulletEnabled val="1"/>
        </dgm:presLayoutVars>
      </dgm:prSet>
      <dgm:spPr/>
    </dgm:pt>
    <dgm:pt modelId="{6D2EF2A6-9EC0-9D4F-B7B7-7FED5E7FD3EA}" type="pres">
      <dgm:prSet presAssocID="{D028C098-B571-4A44-A6C8-9205532185EE}" presName="space" presStyleCnt="0"/>
      <dgm:spPr/>
    </dgm:pt>
    <dgm:pt modelId="{E1EA4CC8-F40D-064F-928C-112720063CB3}" type="pres">
      <dgm:prSet presAssocID="{88242543-D392-4432-870D-9F505170E951}" presName="composite" presStyleCnt="0"/>
      <dgm:spPr/>
    </dgm:pt>
    <dgm:pt modelId="{B3E608EF-546E-4343-9BF7-5300BCE057C4}" type="pres">
      <dgm:prSet presAssocID="{88242543-D392-4432-870D-9F505170E951}" presName="parTx" presStyleLbl="alignNode1" presStyleIdx="1" presStyleCnt="4">
        <dgm:presLayoutVars>
          <dgm:chMax val="0"/>
          <dgm:chPref val="0"/>
          <dgm:bulletEnabled val="1"/>
        </dgm:presLayoutVars>
      </dgm:prSet>
      <dgm:spPr/>
    </dgm:pt>
    <dgm:pt modelId="{1D6AA1DE-8AEA-364D-8BCD-80BCE7A83767}" type="pres">
      <dgm:prSet presAssocID="{88242543-D392-4432-870D-9F505170E951}" presName="desTx" presStyleLbl="alignAccFollowNode1" presStyleIdx="1" presStyleCnt="4">
        <dgm:presLayoutVars>
          <dgm:bulletEnabled val="1"/>
        </dgm:presLayoutVars>
      </dgm:prSet>
      <dgm:spPr/>
    </dgm:pt>
    <dgm:pt modelId="{9B27AA26-A145-664F-BD74-B47504F1820C}" type="pres">
      <dgm:prSet presAssocID="{8AFAFA69-2EC3-4882-A178-A318AD4E41C8}" presName="space" presStyleCnt="0"/>
      <dgm:spPr/>
    </dgm:pt>
    <dgm:pt modelId="{59F361CD-304F-A847-BF9C-801556EFD2C9}" type="pres">
      <dgm:prSet presAssocID="{029A5C2E-F1B6-4B2A-932D-72C201D965D7}" presName="composite" presStyleCnt="0"/>
      <dgm:spPr/>
    </dgm:pt>
    <dgm:pt modelId="{C2BFB622-043C-A64F-B210-16285CF57790}" type="pres">
      <dgm:prSet presAssocID="{029A5C2E-F1B6-4B2A-932D-72C201D965D7}" presName="parTx" presStyleLbl="alignNode1" presStyleIdx="2" presStyleCnt="4">
        <dgm:presLayoutVars>
          <dgm:chMax val="0"/>
          <dgm:chPref val="0"/>
          <dgm:bulletEnabled val="1"/>
        </dgm:presLayoutVars>
      </dgm:prSet>
      <dgm:spPr/>
    </dgm:pt>
    <dgm:pt modelId="{62753252-8B40-9642-A2D9-7A4378AEC49A}" type="pres">
      <dgm:prSet presAssocID="{029A5C2E-F1B6-4B2A-932D-72C201D965D7}" presName="desTx" presStyleLbl="alignAccFollowNode1" presStyleIdx="2" presStyleCnt="4">
        <dgm:presLayoutVars>
          <dgm:bulletEnabled val="1"/>
        </dgm:presLayoutVars>
      </dgm:prSet>
      <dgm:spPr/>
    </dgm:pt>
    <dgm:pt modelId="{85B573FD-9E63-F845-AA95-5CDF39B7027F}" type="pres">
      <dgm:prSet presAssocID="{4DC3DA70-8F93-4208-BCBF-2079690FA714}" presName="space" presStyleCnt="0"/>
      <dgm:spPr/>
    </dgm:pt>
    <dgm:pt modelId="{CF908E24-0E9F-E340-9AA6-6DD24B67C2F5}" type="pres">
      <dgm:prSet presAssocID="{EF9A7A1D-077D-4CEF-B976-CB0B2CC65251}" presName="composite" presStyleCnt="0"/>
      <dgm:spPr/>
    </dgm:pt>
    <dgm:pt modelId="{4396FECA-6B25-BE49-8A9E-D8F83FED975E}" type="pres">
      <dgm:prSet presAssocID="{EF9A7A1D-077D-4CEF-B976-CB0B2CC65251}" presName="parTx" presStyleLbl="alignNode1" presStyleIdx="3" presStyleCnt="4">
        <dgm:presLayoutVars>
          <dgm:chMax val="0"/>
          <dgm:chPref val="0"/>
          <dgm:bulletEnabled val="1"/>
        </dgm:presLayoutVars>
      </dgm:prSet>
      <dgm:spPr/>
    </dgm:pt>
    <dgm:pt modelId="{A7DF4608-B51B-7A42-BC56-320CF82FC30D}" type="pres">
      <dgm:prSet presAssocID="{EF9A7A1D-077D-4CEF-B976-CB0B2CC65251}" presName="desTx" presStyleLbl="alignAccFollowNode1" presStyleIdx="3" presStyleCnt="4">
        <dgm:presLayoutVars>
          <dgm:bulletEnabled val="1"/>
        </dgm:presLayoutVars>
      </dgm:prSet>
      <dgm:spPr/>
    </dgm:pt>
  </dgm:ptLst>
  <dgm:cxnLst>
    <dgm:cxn modelId="{DF6FE807-9268-4DBF-9662-245172E16E47}" srcId="{D4BB6FA6-493C-4805-8470-EAC5E7DF7397}" destId="{E7FA009D-A48F-42A1-BC8F-8E8638774000}" srcOrd="2" destOrd="0" parTransId="{470E1151-75B4-434E-A95E-3DCDCDE5CA1F}" sibTransId="{5438E89A-578B-48FE-89EF-18CD7ABA2E3C}"/>
    <dgm:cxn modelId="{6A149C09-6E25-4869-90C7-DBD629364965}" srcId="{362B4FC4-1BC5-45B4-93E5-F6355D3183DD}" destId="{EF9A7A1D-077D-4CEF-B976-CB0B2CC65251}" srcOrd="3" destOrd="0" parTransId="{18B7CCEA-3515-4D97-ABFB-11F03F928E52}" sibTransId="{E9BE878C-1DD6-4D14-9816-A483859A5269}"/>
    <dgm:cxn modelId="{44660E0F-8615-B64A-A556-A060EFD2F41D}" type="presOf" srcId="{88242543-D392-4432-870D-9F505170E951}" destId="{B3E608EF-546E-4343-9BF7-5300BCE057C4}" srcOrd="0" destOrd="0" presId="urn:microsoft.com/office/officeart/2005/8/layout/hList1"/>
    <dgm:cxn modelId="{5B2F1D16-073B-C14D-9452-F6E3AE7D25FC}" type="presOf" srcId="{28229BE4-C8A6-1F41-8BC5-B051D64C6482}" destId="{F699F54A-B1FB-CA4B-8FA9-BDD18FE91A1C}" srcOrd="0" destOrd="3" presId="urn:microsoft.com/office/officeart/2005/8/layout/hList1"/>
    <dgm:cxn modelId="{AF158616-96DD-C249-A6F5-46FDA50DE99C}" type="presOf" srcId="{2DDB4161-9F9A-4C8F-A897-46FBCE383AAA}" destId="{62753252-8B40-9642-A2D9-7A4378AEC49A}" srcOrd="0" destOrd="1" presId="urn:microsoft.com/office/officeart/2005/8/layout/hList1"/>
    <dgm:cxn modelId="{08E40718-6663-4D59-996B-80FB8EEA9556}" srcId="{88242543-D392-4432-870D-9F505170E951}" destId="{3EDD6DE9-035F-4ED3-8009-A75EF1B0E6CE}" srcOrd="0" destOrd="0" parTransId="{5F31CE17-F043-4341-81C8-448D62C4E2A4}" sibTransId="{EEC5C1D6-1865-4C63-9811-07A8F02E0632}"/>
    <dgm:cxn modelId="{AA575919-BFF7-314A-8E3B-1C37A5837C8E}" type="presOf" srcId="{1D192B2C-A38D-E64D-9918-B461A2AA2F83}" destId="{A7DF4608-B51B-7A42-BC56-320CF82FC30D}" srcOrd="0" destOrd="4" presId="urn:microsoft.com/office/officeart/2005/8/layout/hList1"/>
    <dgm:cxn modelId="{B6B54C1E-E564-0745-BC26-CB9B4B1F12F6}" type="presOf" srcId="{32BD09FF-B83E-46EB-B124-63818F7E119B}" destId="{62753252-8B40-9642-A2D9-7A4378AEC49A}" srcOrd="0" destOrd="2" presId="urn:microsoft.com/office/officeart/2005/8/layout/hList1"/>
    <dgm:cxn modelId="{D6447F22-B5AD-1047-ADBF-88D7BB967864}" type="presOf" srcId="{EEB42403-E2E2-6240-A862-54EEC1442EBC}" destId="{A7DF4608-B51B-7A42-BC56-320CF82FC30D}" srcOrd="0" destOrd="1" presId="urn:microsoft.com/office/officeart/2005/8/layout/hList1"/>
    <dgm:cxn modelId="{EC557B23-D559-47A1-A6B6-61B6C06AF23C}" srcId="{D4BB6FA6-493C-4805-8470-EAC5E7DF7397}" destId="{2B04CEFA-FB81-494C-9328-A9B3B4A61F52}" srcOrd="0" destOrd="0" parTransId="{B6226A5F-3453-4DA0-8D4F-79143D88054F}" sibTransId="{C48D826C-AA64-40D3-83DF-72AA4FD2DEE7}"/>
    <dgm:cxn modelId="{3316A624-988B-424A-95B3-E1C6620ABBF3}" srcId="{88242543-D392-4432-870D-9F505170E951}" destId="{A0FF9EF4-E397-4A02-B925-9D8B4DED2E3A}" srcOrd="2" destOrd="0" parTransId="{A7D526FB-5D51-440C-988D-A961C595254A}" sibTransId="{AEBE4A99-6E6C-41A3-B5A8-5FDE23F12ECC}"/>
    <dgm:cxn modelId="{5D422D2B-1428-4CC6-BA46-AA0C3930E2A5}" srcId="{362B4FC4-1BC5-45B4-93E5-F6355D3183DD}" destId="{029A5C2E-F1B6-4B2A-932D-72C201D965D7}" srcOrd="2" destOrd="0" parTransId="{745953A9-1B42-4187-9B4C-FF210C648D67}" sibTransId="{4DC3DA70-8F93-4208-BCBF-2079690FA714}"/>
    <dgm:cxn modelId="{CD65482D-E199-0946-A14B-C535F43B89C0}" type="presOf" srcId="{D4BB6FA6-493C-4805-8470-EAC5E7DF7397}" destId="{32BFFE23-6CBF-4F45-BB8A-A106CB3ADFA2}" srcOrd="0" destOrd="0" presId="urn:microsoft.com/office/officeart/2005/8/layout/hList1"/>
    <dgm:cxn modelId="{C21FF32D-F598-EB4C-BCA6-5B66E3BB7062}" type="presOf" srcId="{210DE4B3-2313-294A-AAD7-3EC0035E19D6}" destId="{A7DF4608-B51B-7A42-BC56-320CF82FC30D}" srcOrd="0" destOrd="3" presId="urn:microsoft.com/office/officeart/2005/8/layout/hList1"/>
    <dgm:cxn modelId="{62EBA831-D394-FA41-A055-5F3527CCDF02}" type="presOf" srcId="{3EDD6DE9-035F-4ED3-8009-A75EF1B0E6CE}" destId="{1D6AA1DE-8AEA-364D-8BCD-80BCE7A83767}" srcOrd="0" destOrd="0" presId="urn:microsoft.com/office/officeart/2005/8/layout/hList1"/>
    <dgm:cxn modelId="{90441C39-3404-45CE-84D9-5408696EDB6D}" srcId="{D4BB6FA6-493C-4805-8470-EAC5E7DF7397}" destId="{F7F7695B-B9DF-405E-9FEC-14C69F60FB2D}" srcOrd="1" destOrd="0" parTransId="{E18C0BB8-EC49-44C6-8B88-4741315576FC}" sibTransId="{8248E740-EC19-4AA3-AB4A-89F4B74F4EEE}"/>
    <dgm:cxn modelId="{A0C41B41-DDC0-C54A-9E63-64E6CD202415}" type="presOf" srcId="{029A5C2E-F1B6-4B2A-932D-72C201D965D7}" destId="{C2BFB622-043C-A64F-B210-16285CF57790}" srcOrd="0" destOrd="0" presId="urn:microsoft.com/office/officeart/2005/8/layout/hList1"/>
    <dgm:cxn modelId="{BFF55444-FAC8-3A41-9A58-65444729C0B9}" type="presOf" srcId="{E7FA009D-A48F-42A1-BC8F-8E8638774000}" destId="{F699F54A-B1FB-CA4B-8FA9-BDD18FE91A1C}" srcOrd="0" destOrd="2" presId="urn:microsoft.com/office/officeart/2005/8/layout/hList1"/>
    <dgm:cxn modelId="{81A5D646-F849-415B-89C6-B29824D840FD}" srcId="{029A5C2E-F1B6-4B2A-932D-72C201D965D7}" destId="{00440FAE-3F3E-4B5B-8365-772B97BC823D}" srcOrd="0" destOrd="0" parTransId="{B1D3E59E-6266-4B97-8C8E-60721C83D12A}" sibTransId="{790B3137-CE02-4D58-BE2D-5D3CA901DE58}"/>
    <dgm:cxn modelId="{1DBB914B-857C-6241-9E10-CAECA767945D}" type="presOf" srcId="{EF9A7A1D-077D-4CEF-B976-CB0B2CC65251}" destId="{4396FECA-6B25-BE49-8A9E-D8F83FED975E}" srcOrd="0" destOrd="0" presId="urn:microsoft.com/office/officeart/2005/8/layout/hList1"/>
    <dgm:cxn modelId="{2912D765-23FB-C743-AB2B-F2C210533F40}" type="presOf" srcId="{FCE02B84-47BB-4BBC-BAE9-85ACDAA3FD84}" destId="{1D6AA1DE-8AEA-364D-8BCD-80BCE7A83767}" srcOrd="0" destOrd="1" presId="urn:microsoft.com/office/officeart/2005/8/layout/hList1"/>
    <dgm:cxn modelId="{B7700868-C6C1-406A-AC54-5E5156ACF2F7}" srcId="{EF9A7A1D-077D-4CEF-B976-CB0B2CC65251}" destId="{2F5B9601-7CC9-404A-A184-2E9EE5105695}" srcOrd="0" destOrd="0" parTransId="{F516001A-C01E-402A-93A8-2C96AEF6B692}" sibTransId="{FE245A1C-91E9-47F2-A2D0-4689B3C2C3C3}"/>
    <dgm:cxn modelId="{F452757D-8424-BC43-8D37-940D458A442E}" type="presOf" srcId="{2F5B9601-7CC9-404A-A184-2E9EE5105695}" destId="{A7DF4608-B51B-7A42-BC56-320CF82FC30D}" srcOrd="0" destOrd="0" presId="urn:microsoft.com/office/officeart/2005/8/layout/hList1"/>
    <dgm:cxn modelId="{0555737E-1B49-B142-A529-5F49E676FBF1}" srcId="{D4BB6FA6-493C-4805-8470-EAC5E7DF7397}" destId="{28229BE4-C8A6-1F41-8BC5-B051D64C6482}" srcOrd="3" destOrd="0" parTransId="{8EC29FBD-40D0-724D-A7B8-B127E4EA4FB2}" sibTransId="{7F73968E-5B6C-BB4C-9DA7-768A2EDBB8AD}"/>
    <dgm:cxn modelId="{1EE45783-A4B7-8B4E-B179-99440D83E2A3}" srcId="{88242543-D392-4432-870D-9F505170E951}" destId="{9C937AEB-9429-924B-A85A-48C5E510D667}" srcOrd="3" destOrd="0" parTransId="{2D74C769-362F-3F4D-8CF8-DACA9F2B7512}" sibTransId="{26B28213-7CAD-DF41-A4D0-0CCADE2E7EA8}"/>
    <dgm:cxn modelId="{9742138E-15B2-476F-873E-90921BAB8F57}" srcId="{029A5C2E-F1B6-4B2A-932D-72C201D965D7}" destId="{32BD09FF-B83E-46EB-B124-63818F7E119B}" srcOrd="2" destOrd="0" parTransId="{D169035D-849D-4BE6-8F0A-8FD8AF583FAE}" sibTransId="{058EF59F-7F6B-4D27-9C7E-A456D4C7C83A}"/>
    <dgm:cxn modelId="{1CD1E493-8BD8-1D4A-A790-2468D8C1C828}" type="presOf" srcId="{362B4FC4-1BC5-45B4-93E5-F6355D3183DD}" destId="{AB704394-1C91-674C-A4CE-E4F98B28540D}" srcOrd="0" destOrd="0" presId="urn:microsoft.com/office/officeart/2005/8/layout/hList1"/>
    <dgm:cxn modelId="{146A85A4-D10A-2941-8362-CE5023D605D6}" type="presOf" srcId="{9C937AEB-9429-924B-A85A-48C5E510D667}" destId="{1D6AA1DE-8AEA-364D-8BCD-80BCE7A83767}" srcOrd="0" destOrd="3" presId="urn:microsoft.com/office/officeart/2005/8/layout/hList1"/>
    <dgm:cxn modelId="{09EBD2AF-F482-E141-9700-F0E8A7B69784}" type="presOf" srcId="{A0FF9EF4-E397-4A02-B925-9D8B4DED2E3A}" destId="{1D6AA1DE-8AEA-364D-8BCD-80BCE7A83767}" srcOrd="0" destOrd="2" presId="urn:microsoft.com/office/officeart/2005/8/layout/hList1"/>
    <dgm:cxn modelId="{2BB8AEB2-00AA-DA40-A270-B44436C34903}" type="presOf" srcId="{00440FAE-3F3E-4B5B-8365-772B97BC823D}" destId="{62753252-8B40-9642-A2D9-7A4378AEC49A}" srcOrd="0" destOrd="0" presId="urn:microsoft.com/office/officeart/2005/8/layout/hList1"/>
    <dgm:cxn modelId="{167B7AB3-69D0-C744-90D7-F35969DF6EB1}" type="presOf" srcId="{75E81B4C-D17B-E247-BB0E-E8DB5C769BC3}" destId="{A7DF4608-B51B-7A42-BC56-320CF82FC30D}" srcOrd="0" destOrd="2" presId="urn:microsoft.com/office/officeart/2005/8/layout/hList1"/>
    <dgm:cxn modelId="{D9AD74B5-2EF5-D44D-B3BE-D7AD77149ABC}" srcId="{EF9A7A1D-077D-4CEF-B976-CB0B2CC65251}" destId="{1D192B2C-A38D-E64D-9918-B461A2AA2F83}" srcOrd="4" destOrd="0" parTransId="{0D5B53B5-B2B4-7347-8487-D0AB86FEBA55}" sibTransId="{3837707D-D558-524B-9417-A8761B9F8D5F}"/>
    <dgm:cxn modelId="{DE830ACC-80D8-ED4C-8C4A-45FC6B5CA977}" srcId="{029A5C2E-F1B6-4B2A-932D-72C201D965D7}" destId="{DCDC4D99-5C15-EE4C-ACE3-06F7BC99E2D1}" srcOrd="3" destOrd="0" parTransId="{581AF03B-6E83-8C41-B024-A7D17927CD3D}" sibTransId="{40803198-68A1-8848-A567-8798DF72BCA5}"/>
    <dgm:cxn modelId="{6A73B1CD-46B1-47EF-9CC5-AE8CDE35B06F}" srcId="{88242543-D392-4432-870D-9F505170E951}" destId="{FCE02B84-47BB-4BBC-BAE9-85ACDAA3FD84}" srcOrd="1" destOrd="0" parTransId="{60F4F072-87B2-4ECA-B510-2180B5D5985E}" sibTransId="{741D2C75-B164-4BE9-A6EE-C276B4B5E5EE}"/>
    <dgm:cxn modelId="{FF0BC4D0-1EB9-9644-8014-3935C7943971}" type="presOf" srcId="{F7989D3E-E01D-2346-98D0-16C988E0DA56}" destId="{1D6AA1DE-8AEA-364D-8BCD-80BCE7A83767}" srcOrd="0" destOrd="4" presId="urn:microsoft.com/office/officeart/2005/8/layout/hList1"/>
    <dgm:cxn modelId="{387362D5-01C6-8C42-86D7-23228C643388}" srcId="{EF9A7A1D-077D-4CEF-B976-CB0B2CC65251}" destId="{F2737D56-EF4D-9E48-BA83-CD23E47C8809}" srcOrd="5" destOrd="0" parTransId="{310FAF27-08F4-2441-AC07-9AEBA4653276}" sibTransId="{4CD7A14D-C7FF-5448-9310-770C432D38E0}"/>
    <dgm:cxn modelId="{4F3735DA-AFC7-8B4D-A6A5-DE6A0F98FB78}" srcId="{88242543-D392-4432-870D-9F505170E951}" destId="{F7989D3E-E01D-2346-98D0-16C988E0DA56}" srcOrd="4" destOrd="0" parTransId="{3AA0C9C0-110C-D44A-8D19-94246C53284A}" sibTransId="{2BEC1C71-7B34-E348-9EDB-DFFC8CB804DB}"/>
    <dgm:cxn modelId="{668DBCDA-A745-1949-B9E3-4981BD3D81F5}" srcId="{EF9A7A1D-077D-4CEF-B976-CB0B2CC65251}" destId="{EEB42403-E2E2-6240-A862-54EEC1442EBC}" srcOrd="1" destOrd="0" parTransId="{40328149-AFED-6043-81C4-2D72AC7A40A5}" sibTransId="{F71486D0-F5AD-7148-A4A8-0F3BBBE928EE}"/>
    <dgm:cxn modelId="{80960DDD-0CAD-F94E-A3C1-DAB9F2EA7BE5}" type="presOf" srcId="{2B04CEFA-FB81-494C-9328-A9B3B4A61F52}" destId="{F699F54A-B1FB-CA4B-8FA9-BDD18FE91A1C}" srcOrd="0" destOrd="0" presId="urn:microsoft.com/office/officeart/2005/8/layout/hList1"/>
    <dgm:cxn modelId="{D43A1DE4-9D1C-3543-A7C5-6E394CEF3A80}" srcId="{EF9A7A1D-077D-4CEF-B976-CB0B2CC65251}" destId="{75E81B4C-D17B-E247-BB0E-E8DB5C769BC3}" srcOrd="2" destOrd="0" parTransId="{307ADCBF-D521-C646-8681-4AEE162EE007}" sibTransId="{F17CE397-2B64-C840-A5AA-11897F2D88A3}"/>
    <dgm:cxn modelId="{EE4107E5-9C97-4313-823A-C62CD2BE32FE}" srcId="{362B4FC4-1BC5-45B4-93E5-F6355D3183DD}" destId="{D4BB6FA6-493C-4805-8470-EAC5E7DF7397}" srcOrd="0" destOrd="0" parTransId="{49667934-E902-4B27-80FA-5854468FB042}" sibTransId="{D028C098-B571-4A44-A6C8-9205532185EE}"/>
    <dgm:cxn modelId="{E7D7DEE5-39E7-F541-846F-5B824127DA10}" type="presOf" srcId="{F2737D56-EF4D-9E48-BA83-CD23E47C8809}" destId="{A7DF4608-B51B-7A42-BC56-320CF82FC30D}" srcOrd="0" destOrd="5" presId="urn:microsoft.com/office/officeart/2005/8/layout/hList1"/>
    <dgm:cxn modelId="{2C6392E7-F2A1-554A-AABD-752B40E9E6C0}" srcId="{EF9A7A1D-077D-4CEF-B976-CB0B2CC65251}" destId="{210DE4B3-2313-294A-AAD7-3EC0035E19D6}" srcOrd="3" destOrd="0" parTransId="{DEA03D18-8D6F-6A4C-AE3C-6D51DC2C20DE}" sibTransId="{531F080E-A7B0-674C-A986-278B2EC1491E}"/>
    <dgm:cxn modelId="{3C8206ED-99D2-4110-B5C7-7C33335EFE96}" srcId="{029A5C2E-F1B6-4B2A-932D-72C201D965D7}" destId="{2DDB4161-9F9A-4C8F-A897-46FBCE383AAA}" srcOrd="1" destOrd="0" parTransId="{2B42B78E-C4AC-4516-84DC-12BE756BD760}" sibTransId="{B1BC4172-6B21-44DE-BB73-4EE3E333A5AD}"/>
    <dgm:cxn modelId="{69CB55ED-A816-AF43-A81F-265F85604395}" type="presOf" srcId="{F7F7695B-B9DF-405E-9FEC-14C69F60FB2D}" destId="{F699F54A-B1FB-CA4B-8FA9-BDD18FE91A1C}" srcOrd="0" destOrd="1" presId="urn:microsoft.com/office/officeart/2005/8/layout/hList1"/>
    <dgm:cxn modelId="{98F3CDF4-9E63-5D44-8F3B-3118E6CC2C35}" type="presOf" srcId="{DCDC4D99-5C15-EE4C-ACE3-06F7BC99E2D1}" destId="{62753252-8B40-9642-A2D9-7A4378AEC49A}" srcOrd="0" destOrd="3" presId="urn:microsoft.com/office/officeart/2005/8/layout/hList1"/>
    <dgm:cxn modelId="{670BEEF6-297D-4A5A-8B49-B40DE158DC69}" srcId="{362B4FC4-1BC5-45B4-93E5-F6355D3183DD}" destId="{88242543-D392-4432-870D-9F505170E951}" srcOrd="1" destOrd="0" parTransId="{CDBF8F24-269A-4FA5-9C2F-11AA5F2EBD9E}" sibTransId="{8AFAFA69-2EC3-4882-A178-A318AD4E41C8}"/>
    <dgm:cxn modelId="{A6743630-757A-F545-AF87-2B63735667A1}" type="presParOf" srcId="{AB704394-1C91-674C-A4CE-E4F98B28540D}" destId="{1EC9C788-A494-7149-BF73-2383F6720C45}" srcOrd="0" destOrd="0" presId="urn:microsoft.com/office/officeart/2005/8/layout/hList1"/>
    <dgm:cxn modelId="{4617B59C-B69D-3341-BF27-A548C327996F}" type="presParOf" srcId="{1EC9C788-A494-7149-BF73-2383F6720C45}" destId="{32BFFE23-6CBF-4F45-BB8A-A106CB3ADFA2}" srcOrd="0" destOrd="0" presId="urn:microsoft.com/office/officeart/2005/8/layout/hList1"/>
    <dgm:cxn modelId="{76F67BDF-CAE8-3F4A-ADAF-77DAC6B46B68}" type="presParOf" srcId="{1EC9C788-A494-7149-BF73-2383F6720C45}" destId="{F699F54A-B1FB-CA4B-8FA9-BDD18FE91A1C}" srcOrd="1" destOrd="0" presId="urn:microsoft.com/office/officeart/2005/8/layout/hList1"/>
    <dgm:cxn modelId="{19AE6F03-5CAB-A446-9226-35BB00513651}" type="presParOf" srcId="{AB704394-1C91-674C-A4CE-E4F98B28540D}" destId="{6D2EF2A6-9EC0-9D4F-B7B7-7FED5E7FD3EA}" srcOrd="1" destOrd="0" presId="urn:microsoft.com/office/officeart/2005/8/layout/hList1"/>
    <dgm:cxn modelId="{E09ABC1B-2B35-A54B-BB54-AC6D9FC025FB}" type="presParOf" srcId="{AB704394-1C91-674C-A4CE-E4F98B28540D}" destId="{E1EA4CC8-F40D-064F-928C-112720063CB3}" srcOrd="2" destOrd="0" presId="urn:microsoft.com/office/officeart/2005/8/layout/hList1"/>
    <dgm:cxn modelId="{E85D3089-37CD-0A4A-9DC0-B2EE1CAE9725}" type="presParOf" srcId="{E1EA4CC8-F40D-064F-928C-112720063CB3}" destId="{B3E608EF-546E-4343-9BF7-5300BCE057C4}" srcOrd="0" destOrd="0" presId="urn:microsoft.com/office/officeart/2005/8/layout/hList1"/>
    <dgm:cxn modelId="{FA9B7013-BFC1-6148-815A-5614BCAD1422}" type="presParOf" srcId="{E1EA4CC8-F40D-064F-928C-112720063CB3}" destId="{1D6AA1DE-8AEA-364D-8BCD-80BCE7A83767}" srcOrd="1" destOrd="0" presId="urn:microsoft.com/office/officeart/2005/8/layout/hList1"/>
    <dgm:cxn modelId="{4616FB52-5BC3-2548-AC72-D5BE3DB027D3}" type="presParOf" srcId="{AB704394-1C91-674C-A4CE-E4F98B28540D}" destId="{9B27AA26-A145-664F-BD74-B47504F1820C}" srcOrd="3" destOrd="0" presId="urn:microsoft.com/office/officeart/2005/8/layout/hList1"/>
    <dgm:cxn modelId="{30FF7C99-4715-BE4E-A7DD-9DE04946DDD4}" type="presParOf" srcId="{AB704394-1C91-674C-A4CE-E4F98B28540D}" destId="{59F361CD-304F-A847-BF9C-801556EFD2C9}" srcOrd="4" destOrd="0" presId="urn:microsoft.com/office/officeart/2005/8/layout/hList1"/>
    <dgm:cxn modelId="{4CB35B1A-7B03-7B44-8F00-EF9F676B675A}" type="presParOf" srcId="{59F361CD-304F-A847-BF9C-801556EFD2C9}" destId="{C2BFB622-043C-A64F-B210-16285CF57790}" srcOrd="0" destOrd="0" presId="urn:microsoft.com/office/officeart/2005/8/layout/hList1"/>
    <dgm:cxn modelId="{D9D07BD7-573F-434A-B316-ACCE2EC2B030}" type="presParOf" srcId="{59F361CD-304F-A847-BF9C-801556EFD2C9}" destId="{62753252-8B40-9642-A2D9-7A4378AEC49A}" srcOrd="1" destOrd="0" presId="urn:microsoft.com/office/officeart/2005/8/layout/hList1"/>
    <dgm:cxn modelId="{CE2B3489-362F-244A-B5CD-F9966EDE2349}" type="presParOf" srcId="{AB704394-1C91-674C-A4CE-E4F98B28540D}" destId="{85B573FD-9E63-F845-AA95-5CDF39B7027F}" srcOrd="5" destOrd="0" presId="urn:microsoft.com/office/officeart/2005/8/layout/hList1"/>
    <dgm:cxn modelId="{F0571E0A-AEA8-AE40-B663-57B4A6192252}" type="presParOf" srcId="{AB704394-1C91-674C-A4CE-E4F98B28540D}" destId="{CF908E24-0E9F-E340-9AA6-6DD24B67C2F5}" srcOrd="6" destOrd="0" presId="urn:microsoft.com/office/officeart/2005/8/layout/hList1"/>
    <dgm:cxn modelId="{CB9F7409-6EF8-8C4D-B6AF-7B743FD3576D}" type="presParOf" srcId="{CF908E24-0E9F-E340-9AA6-6DD24B67C2F5}" destId="{4396FECA-6B25-BE49-8A9E-D8F83FED975E}" srcOrd="0" destOrd="0" presId="urn:microsoft.com/office/officeart/2005/8/layout/hList1"/>
    <dgm:cxn modelId="{1B7EA10C-936D-6C49-A87B-D45ABE196699}" type="presParOf" srcId="{CF908E24-0E9F-E340-9AA6-6DD24B67C2F5}" destId="{A7DF4608-B51B-7A42-BC56-320CF82FC30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0508ED-9473-4D23-9F71-DCDFBECB6C0E}"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B3E25C9A-9D0B-496C-8823-0CC9CA1DE0C9}">
      <dgm:prSet/>
      <dgm:spPr/>
      <dgm:t>
        <a:bodyPr/>
        <a:lstStyle/>
        <a:p>
          <a:r>
            <a:rPr lang="en-US" dirty="0"/>
            <a:t>Assessment is a set of balanced choices </a:t>
          </a:r>
        </a:p>
      </dgm:t>
    </dgm:pt>
    <dgm:pt modelId="{9B3F87B2-3237-4B9B-9046-B7A138BCC1A9}" type="parTrans" cxnId="{B92E17FC-0E15-4E71-9AA7-043BF047D944}">
      <dgm:prSet/>
      <dgm:spPr/>
      <dgm:t>
        <a:bodyPr/>
        <a:lstStyle/>
        <a:p>
          <a:endParaRPr lang="en-US" sz="2800"/>
        </a:p>
      </dgm:t>
    </dgm:pt>
    <dgm:pt modelId="{4FA20519-C531-4147-B4CE-0DF39EAF9993}" type="sibTrans" cxnId="{B92E17FC-0E15-4E71-9AA7-043BF047D944}">
      <dgm:prSet/>
      <dgm:spPr/>
      <dgm:t>
        <a:bodyPr/>
        <a:lstStyle/>
        <a:p>
          <a:endParaRPr lang="en-US"/>
        </a:p>
      </dgm:t>
    </dgm:pt>
    <dgm:pt modelId="{65D8DDFB-B997-4A96-A52A-C4C7052F902F}">
      <dgm:prSet/>
      <dgm:spPr/>
      <dgm:t>
        <a:bodyPr/>
        <a:lstStyle/>
        <a:p>
          <a:r>
            <a:rPr lang="en-US" dirty="0"/>
            <a:t>Share </a:t>
          </a:r>
        </a:p>
      </dgm:t>
    </dgm:pt>
    <dgm:pt modelId="{E107795D-1C9E-43A6-A246-E087988F9706}" type="parTrans" cxnId="{42A7C341-696E-4DF4-AC98-43B5439575CD}">
      <dgm:prSet/>
      <dgm:spPr/>
      <dgm:t>
        <a:bodyPr/>
        <a:lstStyle/>
        <a:p>
          <a:endParaRPr lang="en-US" sz="2800"/>
        </a:p>
      </dgm:t>
    </dgm:pt>
    <dgm:pt modelId="{882FAEE8-6994-4688-937C-6315150EB2E6}" type="sibTrans" cxnId="{42A7C341-696E-4DF4-AC98-43B5439575CD}">
      <dgm:prSet/>
      <dgm:spPr/>
      <dgm:t>
        <a:bodyPr/>
        <a:lstStyle/>
        <a:p>
          <a:endParaRPr lang="en-US"/>
        </a:p>
      </dgm:t>
    </dgm:pt>
    <dgm:pt modelId="{4C4ABA2B-7DAF-4B32-A5F1-913A98D798C2}">
      <dgm:prSet/>
      <dgm:spPr/>
      <dgm:t>
        <a:bodyPr/>
        <a:lstStyle/>
        <a:p>
          <a:r>
            <a:rPr lang="en-US" dirty="0"/>
            <a:t>Programme</a:t>
          </a:r>
          <a:r>
            <a:rPr lang="en-US" baseline="0" dirty="0"/>
            <a:t> level thinking</a:t>
          </a:r>
          <a:endParaRPr lang="en-US" dirty="0"/>
        </a:p>
      </dgm:t>
    </dgm:pt>
    <dgm:pt modelId="{4332618B-A8EB-44F2-A5B8-C77057B92752}" type="parTrans" cxnId="{82FF399C-331C-4790-B3F3-27433080F064}">
      <dgm:prSet/>
      <dgm:spPr/>
      <dgm:t>
        <a:bodyPr/>
        <a:lstStyle/>
        <a:p>
          <a:endParaRPr lang="en-US" sz="2800"/>
        </a:p>
      </dgm:t>
    </dgm:pt>
    <dgm:pt modelId="{3415213A-9E9B-4098-B9FE-149A4FC4AECC}" type="sibTrans" cxnId="{82FF399C-331C-4790-B3F3-27433080F064}">
      <dgm:prSet/>
      <dgm:spPr/>
      <dgm:t>
        <a:bodyPr/>
        <a:lstStyle/>
        <a:p>
          <a:endParaRPr lang="en-US"/>
        </a:p>
      </dgm:t>
    </dgm:pt>
    <dgm:pt modelId="{8C0CD662-8010-421F-BC62-67850CCA7B3D}">
      <dgm:prSet/>
      <dgm:spPr/>
      <dgm:t>
        <a:bodyPr/>
        <a:lstStyle/>
        <a:p>
          <a:r>
            <a:rPr lang="en-GB" dirty="0"/>
            <a:t>Institutional conditions matter</a:t>
          </a:r>
          <a:endParaRPr lang="en-US" dirty="0"/>
        </a:p>
      </dgm:t>
    </dgm:pt>
    <dgm:pt modelId="{A9FCC08D-D6F8-4519-B2EC-E6F0F324D7BB}" type="parTrans" cxnId="{DFFE3745-BDB8-469F-9221-23F7F3EA622D}">
      <dgm:prSet/>
      <dgm:spPr/>
      <dgm:t>
        <a:bodyPr/>
        <a:lstStyle/>
        <a:p>
          <a:endParaRPr lang="en-US" sz="2800"/>
        </a:p>
      </dgm:t>
    </dgm:pt>
    <dgm:pt modelId="{B9545755-AE3D-4AE7-9283-0520430B855A}" type="sibTrans" cxnId="{DFFE3745-BDB8-469F-9221-23F7F3EA622D}">
      <dgm:prSet/>
      <dgm:spPr/>
      <dgm:t>
        <a:bodyPr/>
        <a:lstStyle/>
        <a:p>
          <a:endParaRPr lang="en-US"/>
        </a:p>
      </dgm:t>
    </dgm:pt>
    <dgm:pt modelId="{0FE8E535-D309-4E86-8591-5194E16E4580}">
      <dgm:prSet/>
      <dgm:spPr/>
      <dgm:t>
        <a:bodyPr/>
        <a:lstStyle/>
        <a:p>
          <a:r>
            <a:rPr lang="en-GB" dirty="0"/>
            <a:t>Beyond utility – the outside world changes, fast! </a:t>
          </a:r>
          <a:endParaRPr lang="en-US" dirty="0"/>
        </a:p>
      </dgm:t>
    </dgm:pt>
    <dgm:pt modelId="{F62436C8-F5CA-4817-AD42-01D20CCA6F01}" type="parTrans" cxnId="{A9AFE4AE-9115-4502-B504-BE69784F3427}">
      <dgm:prSet/>
      <dgm:spPr/>
      <dgm:t>
        <a:bodyPr/>
        <a:lstStyle/>
        <a:p>
          <a:endParaRPr lang="en-US" sz="2800"/>
        </a:p>
      </dgm:t>
    </dgm:pt>
    <dgm:pt modelId="{0B2FCE59-267A-4BC1-8449-6B6C02549479}" type="sibTrans" cxnId="{A9AFE4AE-9115-4502-B504-BE69784F3427}">
      <dgm:prSet/>
      <dgm:spPr/>
      <dgm:t>
        <a:bodyPr/>
        <a:lstStyle/>
        <a:p>
          <a:endParaRPr lang="en-US"/>
        </a:p>
      </dgm:t>
    </dgm:pt>
    <dgm:pt modelId="{B612D9B5-B5F7-4CDF-B90A-D8CAEC2C18C7}">
      <dgm:prSet/>
      <dgm:spPr/>
      <dgm:t>
        <a:bodyPr/>
        <a:lstStyle/>
        <a:p>
          <a:r>
            <a:rPr lang="en-GB" dirty="0">
              <a:solidFill>
                <a:schemeClr val="bg1"/>
              </a:solidFill>
            </a:rPr>
            <a:t>Evidence – be critical and consider contributing </a:t>
          </a:r>
          <a:endParaRPr lang="en-US" dirty="0">
            <a:solidFill>
              <a:schemeClr val="bg1"/>
            </a:solidFill>
          </a:endParaRPr>
        </a:p>
      </dgm:t>
    </dgm:pt>
    <dgm:pt modelId="{F4D565DD-E281-4E44-B02A-36E5D0B15BD6}" type="parTrans" cxnId="{4274AF4B-5056-48A5-8581-DC05939FE1BC}">
      <dgm:prSet/>
      <dgm:spPr/>
      <dgm:t>
        <a:bodyPr/>
        <a:lstStyle/>
        <a:p>
          <a:endParaRPr lang="en-US" sz="2800"/>
        </a:p>
      </dgm:t>
    </dgm:pt>
    <dgm:pt modelId="{3FF2799B-48AC-48D7-92EB-6D58CBA33856}" type="sibTrans" cxnId="{4274AF4B-5056-48A5-8581-DC05939FE1BC}">
      <dgm:prSet/>
      <dgm:spPr/>
      <dgm:t>
        <a:bodyPr/>
        <a:lstStyle/>
        <a:p>
          <a:endParaRPr lang="en-US"/>
        </a:p>
      </dgm:t>
    </dgm:pt>
    <dgm:pt modelId="{29E0FDD7-37A7-714E-8C26-BDE6E5C8B284}">
      <dgm:prSet/>
      <dgm:spPr/>
      <dgm:t>
        <a:bodyPr/>
        <a:lstStyle/>
        <a:p>
          <a:r>
            <a:rPr lang="en-GB" dirty="0"/>
            <a:t>Respect and cooperation between academic </a:t>
          </a:r>
          <a:r>
            <a:rPr lang="en-GB"/>
            <a:t>and industry </a:t>
          </a:r>
        </a:p>
      </dgm:t>
    </dgm:pt>
    <dgm:pt modelId="{1DE75865-7273-4140-BC0D-55741E4020E3}" type="parTrans" cxnId="{3F05C6C1-7C06-1F4C-93B8-52F7FD6CD1FA}">
      <dgm:prSet/>
      <dgm:spPr/>
    </dgm:pt>
    <dgm:pt modelId="{EBF15BA1-EA3E-1547-97FC-59701060A92F}" type="sibTrans" cxnId="{3F05C6C1-7C06-1F4C-93B8-52F7FD6CD1FA}">
      <dgm:prSet/>
      <dgm:spPr/>
    </dgm:pt>
    <dgm:pt modelId="{D298D50E-6C42-5C45-84B4-2DDA3AF707DC}" type="pres">
      <dgm:prSet presAssocID="{B00508ED-9473-4D23-9F71-DCDFBECB6C0E}" presName="linear" presStyleCnt="0">
        <dgm:presLayoutVars>
          <dgm:animLvl val="lvl"/>
          <dgm:resizeHandles val="exact"/>
        </dgm:presLayoutVars>
      </dgm:prSet>
      <dgm:spPr/>
    </dgm:pt>
    <dgm:pt modelId="{30152AA4-94E3-5B44-B050-B7680D694D18}" type="pres">
      <dgm:prSet presAssocID="{B3E25C9A-9D0B-496C-8823-0CC9CA1DE0C9}" presName="parentText" presStyleLbl="node1" presStyleIdx="0" presStyleCnt="7">
        <dgm:presLayoutVars>
          <dgm:chMax val="0"/>
          <dgm:bulletEnabled val="1"/>
        </dgm:presLayoutVars>
      </dgm:prSet>
      <dgm:spPr/>
    </dgm:pt>
    <dgm:pt modelId="{A372D28C-2A1F-3349-8F63-8062D08D6F2B}" type="pres">
      <dgm:prSet presAssocID="{4FA20519-C531-4147-B4CE-0DF39EAF9993}" presName="spacer" presStyleCnt="0"/>
      <dgm:spPr/>
    </dgm:pt>
    <dgm:pt modelId="{0B77374F-1390-6142-93B5-48D862F65BFB}" type="pres">
      <dgm:prSet presAssocID="{65D8DDFB-B997-4A96-A52A-C4C7052F902F}" presName="parentText" presStyleLbl="node1" presStyleIdx="1" presStyleCnt="7">
        <dgm:presLayoutVars>
          <dgm:chMax val="0"/>
          <dgm:bulletEnabled val="1"/>
        </dgm:presLayoutVars>
      </dgm:prSet>
      <dgm:spPr/>
    </dgm:pt>
    <dgm:pt modelId="{2C2C1869-D6C9-0A47-82BD-424845FB847F}" type="pres">
      <dgm:prSet presAssocID="{882FAEE8-6994-4688-937C-6315150EB2E6}" presName="spacer" presStyleCnt="0"/>
      <dgm:spPr/>
    </dgm:pt>
    <dgm:pt modelId="{52508F5B-29BA-FC4F-9217-69B7823CF38D}" type="pres">
      <dgm:prSet presAssocID="{4C4ABA2B-7DAF-4B32-A5F1-913A98D798C2}" presName="parentText" presStyleLbl="node1" presStyleIdx="2" presStyleCnt="7">
        <dgm:presLayoutVars>
          <dgm:chMax val="0"/>
          <dgm:bulletEnabled val="1"/>
        </dgm:presLayoutVars>
      </dgm:prSet>
      <dgm:spPr/>
    </dgm:pt>
    <dgm:pt modelId="{D745FAD6-7EE6-9A4D-9853-BBE84131FDE4}" type="pres">
      <dgm:prSet presAssocID="{3415213A-9E9B-4098-B9FE-149A4FC4AECC}" presName="spacer" presStyleCnt="0"/>
      <dgm:spPr/>
    </dgm:pt>
    <dgm:pt modelId="{F96E44E4-AC19-C046-BC35-2BEFC5A3AD22}" type="pres">
      <dgm:prSet presAssocID="{8C0CD662-8010-421F-BC62-67850CCA7B3D}" presName="parentText" presStyleLbl="node1" presStyleIdx="3" presStyleCnt="7">
        <dgm:presLayoutVars>
          <dgm:chMax val="0"/>
          <dgm:bulletEnabled val="1"/>
        </dgm:presLayoutVars>
      </dgm:prSet>
      <dgm:spPr/>
    </dgm:pt>
    <dgm:pt modelId="{14E372DC-4716-984E-95EC-F8782613DF07}" type="pres">
      <dgm:prSet presAssocID="{B9545755-AE3D-4AE7-9283-0520430B855A}" presName="spacer" presStyleCnt="0"/>
      <dgm:spPr/>
    </dgm:pt>
    <dgm:pt modelId="{EF335DC5-8840-9440-BE05-B7E2B881D0CD}" type="pres">
      <dgm:prSet presAssocID="{0FE8E535-D309-4E86-8591-5194E16E4580}" presName="parentText" presStyleLbl="node1" presStyleIdx="4" presStyleCnt="7">
        <dgm:presLayoutVars>
          <dgm:chMax val="0"/>
          <dgm:bulletEnabled val="1"/>
        </dgm:presLayoutVars>
      </dgm:prSet>
      <dgm:spPr/>
    </dgm:pt>
    <dgm:pt modelId="{B4159F5F-5B90-D547-804F-F335D09B4F72}" type="pres">
      <dgm:prSet presAssocID="{0B2FCE59-267A-4BC1-8449-6B6C02549479}" presName="spacer" presStyleCnt="0"/>
      <dgm:spPr/>
    </dgm:pt>
    <dgm:pt modelId="{4958E3C6-CFE7-E644-A394-83051DFF0A3F}" type="pres">
      <dgm:prSet presAssocID="{29E0FDD7-37A7-714E-8C26-BDE6E5C8B284}" presName="parentText" presStyleLbl="node1" presStyleIdx="5" presStyleCnt="7">
        <dgm:presLayoutVars>
          <dgm:chMax val="0"/>
          <dgm:bulletEnabled val="1"/>
        </dgm:presLayoutVars>
      </dgm:prSet>
      <dgm:spPr/>
    </dgm:pt>
    <dgm:pt modelId="{A3FD1536-5154-7C4E-9CAC-F37DF6A20237}" type="pres">
      <dgm:prSet presAssocID="{EBF15BA1-EA3E-1547-97FC-59701060A92F}" presName="spacer" presStyleCnt="0"/>
      <dgm:spPr/>
    </dgm:pt>
    <dgm:pt modelId="{BAA58BDF-7746-9D48-8510-2FB04AFBC884}" type="pres">
      <dgm:prSet presAssocID="{B612D9B5-B5F7-4CDF-B90A-D8CAEC2C18C7}" presName="parentText" presStyleLbl="node1" presStyleIdx="6" presStyleCnt="7">
        <dgm:presLayoutVars>
          <dgm:chMax val="0"/>
          <dgm:bulletEnabled val="1"/>
        </dgm:presLayoutVars>
      </dgm:prSet>
      <dgm:spPr/>
    </dgm:pt>
  </dgm:ptLst>
  <dgm:cxnLst>
    <dgm:cxn modelId="{14827A08-2C5D-5440-91EE-257020C0B527}" type="presOf" srcId="{B3E25C9A-9D0B-496C-8823-0CC9CA1DE0C9}" destId="{30152AA4-94E3-5B44-B050-B7680D694D18}" srcOrd="0" destOrd="0" presId="urn:microsoft.com/office/officeart/2005/8/layout/vList2"/>
    <dgm:cxn modelId="{A561463A-ACB3-0D46-86E4-E562A77E4943}" type="presOf" srcId="{0FE8E535-D309-4E86-8591-5194E16E4580}" destId="{EF335DC5-8840-9440-BE05-B7E2B881D0CD}" srcOrd="0" destOrd="0" presId="urn:microsoft.com/office/officeart/2005/8/layout/vList2"/>
    <dgm:cxn modelId="{22A6633D-4168-994C-982A-547551684460}" type="presOf" srcId="{8C0CD662-8010-421F-BC62-67850CCA7B3D}" destId="{F96E44E4-AC19-C046-BC35-2BEFC5A3AD22}" srcOrd="0" destOrd="0" presId="urn:microsoft.com/office/officeart/2005/8/layout/vList2"/>
    <dgm:cxn modelId="{42A7C341-696E-4DF4-AC98-43B5439575CD}" srcId="{B00508ED-9473-4D23-9F71-DCDFBECB6C0E}" destId="{65D8DDFB-B997-4A96-A52A-C4C7052F902F}" srcOrd="1" destOrd="0" parTransId="{E107795D-1C9E-43A6-A246-E087988F9706}" sibTransId="{882FAEE8-6994-4688-937C-6315150EB2E6}"/>
    <dgm:cxn modelId="{DFFE3745-BDB8-469F-9221-23F7F3EA622D}" srcId="{B00508ED-9473-4D23-9F71-DCDFBECB6C0E}" destId="{8C0CD662-8010-421F-BC62-67850CCA7B3D}" srcOrd="3" destOrd="0" parTransId="{A9FCC08D-D6F8-4519-B2EC-E6F0F324D7BB}" sibTransId="{B9545755-AE3D-4AE7-9283-0520430B855A}"/>
    <dgm:cxn modelId="{4274AF4B-5056-48A5-8581-DC05939FE1BC}" srcId="{B00508ED-9473-4D23-9F71-DCDFBECB6C0E}" destId="{B612D9B5-B5F7-4CDF-B90A-D8CAEC2C18C7}" srcOrd="6" destOrd="0" parTransId="{F4D565DD-E281-4E44-B02A-36E5D0B15BD6}" sibTransId="{3FF2799B-48AC-48D7-92EB-6D58CBA33856}"/>
    <dgm:cxn modelId="{25EAFF70-FE01-F146-A9E7-587589199B59}" type="presOf" srcId="{B00508ED-9473-4D23-9F71-DCDFBECB6C0E}" destId="{D298D50E-6C42-5C45-84B4-2DDA3AF707DC}" srcOrd="0" destOrd="0" presId="urn:microsoft.com/office/officeart/2005/8/layout/vList2"/>
    <dgm:cxn modelId="{82FF399C-331C-4790-B3F3-27433080F064}" srcId="{B00508ED-9473-4D23-9F71-DCDFBECB6C0E}" destId="{4C4ABA2B-7DAF-4B32-A5F1-913A98D798C2}" srcOrd="2" destOrd="0" parTransId="{4332618B-A8EB-44F2-A5B8-C77057B92752}" sibTransId="{3415213A-9E9B-4098-B9FE-149A4FC4AECC}"/>
    <dgm:cxn modelId="{2DCD93AA-96B9-DA44-8BD8-1F678B394A64}" type="presOf" srcId="{4C4ABA2B-7DAF-4B32-A5F1-913A98D798C2}" destId="{52508F5B-29BA-FC4F-9217-69B7823CF38D}" srcOrd="0" destOrd="0" presId="urn:microsoft.com/office/officeart/2005/8/layout/vList2"/>
    <dgm:cxn modelId="{A9AFE4AE-9115-4502-B504-BE69784F3427}" srcId="{B00508ED-9473-4D23-9F71-DCDFBECB6C0E}" destId="{0FE8E535-D309-4E86-8591-5194E16E4580}" srcOrd="4" destOrd="0" parTransId="{F62436C8-F5CA-4817-AD42-01D20CCA6F01}" sibTransId="{0B2FCE59-267A-4BC1-8449-6B6C02549479}"/>
    <dgm:cxn modelId="{3F05C6C1-7C06-1F4C-93B8-52F7FD6CD1FA}" srcId="{B00508ED-9473-4D23-9F71-DCDFBECB6C0E}" destId="{29E0FDD7-37A7-714E-8C26-BDE6E5C8B284}" srcOrd="5" destOrd="0" parTransId="{1DE75865-7273-4140-BC0D-55741E4020E3}" sibTransId="{EBF15BA1-EA3E-1547-97FC-59701060A92F}"/>
    <dgm:cxn modelId="{FC73E7C9-AE49-674F-A682-A749E8600F73}" type="presOf" srcId="{65D8DDFB-B997-4A96-A52A-C4C7052F902F}" destId="{0B77374F-1390-6142-93B5-48D862F65BFB}" srcOrd="0" destOrd="0" presId="urn:microsoft.com/office/officeart/2005/8/layout/vList2"/>
    <dgm:cxn modelId="{49A8E5DE-36DD-0040-B925-407A81ACE567}" type="presOf" srcId="{29E0FDD7-37A7-714E-8C26-BDE6E5C8B284}" destId="{4958E3C6-CFE7-E644-A394-83051DFF0A3F}" srcOrd="0" destOrd="0" presId="urn:microsoft.com/office/officeart/2005/8/layout/vList2"/>
    <dgm:cxn modelId="{1503A4F5-3944-7646-981B-3E08334A6C6A}" type="presOf" srcId="{B612D9B5-B5F7-4CDF-B90A-D8CAEC2C18C7}" destId="{BAA58BDF-7746-9D48-8510-2FB04AFBC884}" srcOrd="0" destOrd="0" presId="urn:microsoft.com/office/officeart/2005/8/layout/vList2"/>
    <dgm:cxn modelId="{B92E17FC-0E15-4E71-9AA7-043BF047D944}" srcId="{B00508ED-9473-4D23-9F71-DCDFBECB6C0E}" destId="{B3E25C9A-9D0B-496C-8823-0CC9CA1DE0C9}" srcOrd="0" destOrd="0" parTransId="{9B3F87B2-3237-4B9B-9046-B7A138BCC1A9}" sibTransId="{4FA20519-C531-4147-B4CE-0DF39EAF9993}"/>
    <dgm:cxn modelId="{F29B4D64-9706-5647-BB9D-F9224C889ACE}" type="presParOf" srcId="{D298D50E-6C42-5C45-84B4-2DDA3AF707DC}" destId="{30152AA4-94E3-5B44-B050-B7680D694D18}" srcOrd="0" destOrd="0" presId="urn:microsoft.com/office/officeart/2005/8/layout/vList2"/>
    <dgm:cxn modelId="{01321349-FBFE-A548-A252-73EFE1984429}" type="presParOf" srcId="{D298D50E-6C42-5C45-84B4-2DDA3AF707DC}" destId="{A372D28C-2A1F-3349-8F63-8062D08D6F2B}" srcOrd="1" destOrd="0" presId="urn:microsoft.com/office/officeart/2005/8/layout/vList2"/>
    <dgm:cxn modelId="{EDD600ED-3714-B04D-B7F3-6BD2D4A0717B}" type="presParOf" srcId="{D298D50E-6C42-5C45-84B4-2DDA3AF707DC}" destId="{0B77374F-1390-6142-93B5-48D862F65BFB}" srcOrd="2" destOrd="0" presId="urn:microsoft.com/office/officeart/2005/8/layout/vList2"/>
    <dgm:cxn modelId="{B291FB33-93C7-F440-B20E-64A0471C5FC5}" type="presParOf" srcId="{D298D50E-6C42-5C45-84B4-2DDA3AF707DC}" destId="{2C2C1869-D6C9-0A47-82BD-424845FB847F}" srcOrd="3" destOrd="0" presId="urn:microsoft.com/office/officeart/2005/8/layout/vList2"/>
    <dgm:cxn modelId="{31BB8BEF-FC73-9740-834F-7D2FDED99A4B}" type="presParOf" srcId="{D298D50E-6C42-5C45-84B4-2DDA3AF707DC}" destId="{52508F5B-29BA-FC4F-9217-69B7823CF38D}" srcOrd="4" destOrd="0" presId="urn:microsoft.com/office/officeart/2005/8/layout/vList2"/>
    <dgm:cxn modelId="{23150129-E854-C240-B34D-80AC24D1322D}" type="presParOf" srcId="{D298D50E-6C42-5C45-84B4-2DDA3AF707DC}" destId="{D745FAD6-7EE6-9A4D-9853-BBE84131FDE4}" srcOrd="5" destOrd="0" presId="urn:microsoft.com/office/officeart/2005/8/layout/vList2"/>
    <dgm:cxn modelId="{E5784D7D-2605-8349-8872-E6E7F8DF7636}" type="presParOf" srcId="{D298D50E-6C42-5C45-84B4-2DDA3AF707DC}" destId="{F96E44E4-AC19-C046-BC35-2BEFC5A3AD22}" srcOrd="6" destOrd="0" presId="urn:microsoft.com/office/officeart/2005/8/layout/vList2"/>
    <dgm:cxn modelId="{1D08039A-EA30-694E-863C-828BC969A8E6}" type="presParOf" srcId="{D298D50E-6C42-5C45-84B4-2DDA3AF707DC}" destId="{14E372DC-4716-984E-95EC-F8782613DF07}" srcOrd="7" destOrd="0" presId="urn:microsoft.com/office/officeart/2005/8/layout/vList2"/>
    <dgm:cxn modelId="{E4433AE9-156C-9440-A094-0258B81BA1B5}" type="presParOf" srcId="{D298D50E-6C42-5C45-84B4-2DDA3AF707DC}" destId="{EF335DC5-8840-9440-BE05-B7E2B881D0CD}" srcOrd="8" destOrd="0" presId="urn:microsoft.com/office/officeart/2005/8/layout/vList2"/>
    <dgm:cxn modelId="{0D520C69-24F7-3745-8DB8-3EE72A54392F}" type="presParOf" srcId="{D298D50E-6C42-5C45-84B4-2DDA3AF707DC}" destId="{B4159F5F-5B90-D547-804F-F335D09B4F72}" srcOrd="9" destOrd="0" presId="urn:microsoft.com/office/officeart/2005/8/layout/vList2"/>
    <dgm:cxn modelId="{FB702735-8B5D-E44D-AC47-8ACDCBB13C25}" type="presParOf" srcId="{D298D50E-6C42-5C45-84B4-2DDA3AF707DC}" destId="{4958E3C6-CFE7-E644-A394-83051DFF0A3F}" srcOrd="10" destOrd="0" presId="urn:microsoft.com/office/officeart/2005/8/layout/vList2"/>
    <dgm:cxn modelId="{3120F3D7-4492-BC4F-93FB-FB374A7F8686}" type="presParOf" srcId="{D298D50E-6C42-5C45-84B4-2DDA3AF707DC}" destId="{A3FD1536-5154-7C4E-9CAC-F37DF6A20237}" srcOrd="11" destOrd="0" presId="urn:microsoft.com/office/officeart/2005/8/layout/vList2"/>
    <dgm:cxn modelId="{24888D14-335F-3C44-8C28-0F85CA9A3327}" type="presParOf" srcId="{D298D50E-6C42-5C45-84B4-2DDA3AF707DC}" destId="{BAA58BDF-7746-9D48-8510-2FB04AFBC88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498D8-03CF-FA4F-98B4-625BEDDD6405}">
      <dsp:nvSpPr>
        <dsp:cNvPr id="0" name=""/>
        <dsp:cNvSpPr/>
      </dsp:nvSpPr>
      <dsp:spPr>
        <a:xfrm>
          <a:off x="742151" y="2357"/>
          <a:ext cx="2173311" cy="13039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Real world</a:t>
          </a:r>
          <a:endParaRPr lang="en-US" sz="2100" b="1" kern="1200" dirty="0"/>
        </a:p>
      </dsp:txBody>
      <dsp:txXfrm>
        <a:off x="742151" y="2357"/>
        <a:ext cx="2173311" cy="1303987"/>
      </dsp:txXfrm>
    </dsp:sp>
    <dsp:sp modelId="{8A404FE4-02D2-8F4F-ACD6-BEDAA2C06195}">
      <dsp:nvSpPr>
        <dsp:cNvPr id="0" name=""/>
        <dsp:cNvSpPr/>
      </dsp:nvSpPr>
      <dsp:spPr>
        <a:xfrm>
          <a:off x="3132794" y="2357"/>
          <a:ext cx="2173311" cy="130398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Like work </a:t>
          </a:r>
        </a:p>
      </dsp:txBody>
      <dsp:txXfrm>
        <a:off x="3132794" y="2357"/>
        <a:ext cx="2173311" cy="1303987"/>
      </dsp:txXfrm>
    </dsp:sp>
    <dsp:sp modelId="{7FF854D6-5CDC-1E44-8EB8-CE04BB508A94}">
      <dsp:nvSpPr>
        <dsp:cNvPr id="0" name=""/>
        <dsp:cNvSpPr/>
      </dsp:nvSpPr>
      <dsp:spPr>
        <a:xfrm>
          <a:off x="5523437" y="2357"/>
          <a:ext cx="2173311" cy="130398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Projects </a:t>
          </a:r>
        </a:p>
      </dsp:txBody>
      <dsp:txXfrm>
        <a:off x="5523437" y="2357"/>
        <a:ext cx="2173311" cy="1303987"/>
      </dsp:txXfrm>
    </dsp:sp>
    <dsp:sp modelId="{A6D647BA-28ED-364A-ABD1-BD5E38B61AB5}">
      <dsp:nvSpPr>
        <dsp:cNvPr id="0" name=""/>
        <dsp:cNvSpPr/>
      </dsp:nvSpPr>
      <dsp:spPr>
        <a:xfrm>
          <a:off x="7914080" y="2357"/>
          <a:ext cx="2173311" cy="13039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Uncheatable </a:t>
          </a:r>
        </a:p>
      </dsp:txBody>
      <dsp:txXfrm>
        <a:off x="7914080" y="2357"/>
        <a:ext cx="2173311" cy="1303987"/>
      </dsp:txXfrm>
    </dsp:sp>
    <dsp:sp modelId="{64B3F41C-A358-E349-A025-7079A99AC20B}">
      <dsp:nvSpPr>
        <dsp:cNvPr id="0" name=""/>
        <dsp:cNvSpPr/>
      </dsp:nvSpPr>
      <dsp:spPr>
        <a:xfrm>
          <a:off x="742151" y="1523675"/>
          <a:ext cx="2173311" cy="13039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Creative </a:t>
          </a:r>
        </a:p>
      </dsp:txBody>
      <dsp:txXfrm>
        <a:off x="742151" y="1523675"/>
        <a:ext cx="2173311" cy="1303987"/>
      </dsp:txXfrm>
    </dsp:sp>
    <dsp:sp modelId="{EC7EB956-0BEC-9241-A28D-D3BB697C9CD1}">
      <dsp:nvSpPr>
        <dsp:cNvPr id="0" name=""/>
        <dsp:cNvSpPr/>
      </dsp:nvSpPr>
      <dsp:spPr>
        <a:xfrm>
          <a:off x="3132794" y="1523675"/>
          <a:ext cx="2173311" cy="13039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Anything that’s not an essay, report or exam </a:t>
          </a:r>
          <a:endParaRPr lang="en-US" sz="2100" b="1" kern="1200" dirty="0"/>
        </a:p>
      </dsp:txBody>
      <dsp:txXfrm>
        <a:off x="3132794" y="1523675"/>
        <a:ext cx="2173311" cy="1303987"/>
      </dsp:txXfrm>
    </dsp:sp>
    <dsp:sp modelId="{4C0A0E32-3E2E-DC4A-A878-52E83BCDCA1B}">
      <dsp:nvSpPr>
        <dsp:cNvPr id="0" name=""/>
        <dsp:cNvSpPr/>
      </dsp:nvSpPr>
      <dsp:spPr>
        <a:xfrm>
          <a:off x="5523437" y="1523675"/>
          <a:ext cx="2173311" cy="130398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Something students want to do</a:t>
          </a:r>
        </a:p>
      </dsp:txBody>
      <dsp:txXfrm>
        <a:off x="5523437" y="1523675"/>
        <a:ext cx="2173311" cy="1303987"/>
      </dsp:txXfrm>
    </dsp:sp>
    <dsp:sp modelId="{CC1C117D-1BF1-C64D-AEEB-E5D1487B988A}">
      <dsp:nvSpPr>
        <dsp:cNvPr id="0" name=""/>
        <dsp:cNvSpPr/>
      </dsp:nvSpPr>
      <dsp:spPr>
        <a:xfrm>
          <a:off x="7914080" y="1523675"/>
          <a:ext cx="2173311" cy="130398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Like students would do after graduation  </a:t>
          </a:r>
        </a:p>
      </dsp:txBody>
      <dsp:txXfrm>
        <a:off x="7914080" y="1523675"/>
        <a:ext cx="2173311" cy="1303987"/>
      </dsp:txXfrm>
    </dsp:sp>
    <dsp:sp modelId="{D73121E4-2DE7-0A43-91E5-F03BB2192043}">
      <dsp:nvSpPr>
        <dsp:cNvPr id="0" name=""/>
        <dsp:cNvSpPr/>
      </dsp:nvSpPr>
      <dsp:spPr>
        <a:xfrm>
          <a:off x="1937473" y="3044993"/>
          <a:ext cx="2173311" cy="13039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dirty="0"/>
            <a:t>Makes a difference</a:t>
          </a:r>
        </a:p>
      </dsp:txBody>
      <dsp:txXfrm>
        <a:off x="1937473" y="3044993"/>
        <a:ext cx="2173311" cy="1303987"/>
      </dsp:txXfrm>
    </dsp:sp>
    <dsp:sp modelId="{5AC2BAAA-AAB5-9E42-A29B-85F2134E9047}">
      <dsp:nvSpPr>
        <dsp:cNvPr id="0" name=""/>
        <dsp:cNvSpPr/>
      </dsp:nvSpPr>
      <dsp:spPr>
        <a:xfrm>
          <a:off x="4328116" y="3044993"/>
          <a:ext cx="2173311" cy="13039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Involves student choice </a:t>
          </a:r>
        </a:p>
      </dsp:txBody>
      <dsp:txXfrm>
        <a:off x="4328116" y="3044993"/>
        <a:ext cx="2173311" cy="1303987"/>
      </dsp:txXfrm>
    </dsp:sp>
    <dsp:sp modelId="{C093108B-ECD6-034B-87E1-75F7055C9EEE}">
      <dsp:nvSpPr>
        <dsp:cNvPr id="0" name=""/>
        <dsp:cNvSpPr/>
      </dsp:nvSpPr>
      <dsp:spPr>
        <a:xfrm>
          <a:off x="6718759" y="3044993"/>
          <a:ext cx="2173311" cy="13039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b="1" kern="1200"/>
            <a:t>Must engage [i.e. no faking good]</a:t>
          </a:r>
          <a:endParaRPr lang="en-GB" sz="2100" b="1" kern="1200" dirty="0"/>
        </a:p>
      </dsp:txBody>
      <dsp:txXfrm>
        <a:off x="6718759" y="3044993"/>
        <a:ext cx="2173311" cy="13039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7232D-9991-494F-BA2B-8F0109DD6E60}">
      <dsp:nvSpPr>
        <dsp:cNvPr id="0" name=""/>
        <dsp:cNvSpPr/>
      </dsp:nvSpPr>
      <dsp:spPr>
        <a:xfrm>
          <a:off x="5133" y="268932"/>
          <a:ext cx="2443028" cy="1683246"/>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171F30-66A3-42FF-BBC7-9EFC4CE8AD50}">
      <dsp:nvSpPr>
        <dsp:cNvPr id="0" name=""/>
        <dsp:cNvSpPr/>
      </dsp:nvSpPr>
      <dsp:spPr>
        <a:xfrm>
          <a:off x="5133" y="1952241"/>
          <a:ext cx="2443028" cy="906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dirty="0">
              <a:latin typeface="Arial" panose="020B0604020202020204" pitchFamily="34" charset="0"/>
              <a:cs typeface="Arial" panose="020B0604020202020204" pitchFamily="34" charset="0"/>
            </a:rPr>
            <a:t>Relevant to future employment </a:t>
          </a:r>
        </a:p>
      </dsp:txBody>
      <dsp:txXfrm>
        <a:off x="5133" y="1952241"/>
        <a:ext cx="2443028" cy="906363"/>
      </dsp:txXfrm>
    </dsp:sp>
    <dsp:sp modelId="{C2C01885-0E9E-4621-9F6F-1EAC8644A34D}">
      <dsp:nvSpPr>
        <dsp:cNvPr id="0" name=""/>
        <dsp:cNvSpPr/>
      </dsp:nvSpPr>
      <dsp:spPr>
        <a:xfrm>
          <a:off x="2669628" y="207914"/>
          <a:ext cx="2443028" cy="1683246"/>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2127B2-B556-4509-87F6-9344B2EC3CD3}">
      <dsp:nvSpPr>
        <dsp:cNvPr id="0" name=""/>
        <dsp:cNvSpPr/>
      </dsp:nvSpPr>
      <dsp:spPr>
        <a:xfrm>
          <a:off x="2692568" y="1952241"/>
          <a:ext cx="2443028" cy="906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dirty="0">
              <a:latin typeface="Arial" panose="020B0604020202020204" pitchFamily="34" charset="0"/>
              <a:cs typeface="Arial" panose="020B0604020202020204" pitchFamily="34" charset="0"/>
            </a:rPr>
            <a:t>Relevant to the advancement of the discipline </a:t>
          </a:r>
        </a:p>
      </dsp:txBody>
      <dsp:txXfrm>
        <a:off x="2692568" y="1952241"/>
        <a:ext cx="2443028" cy="906363"/>
      </dsp:txXfrm>
    </dsp:sp>
    <dsp:sp modelId="{1280E856-C085-4E9E-8CF7-F45F138CCFB2}">
      <dsp:nvSpPr>
        <dsp:cNvPr id="0" name=""/>
        <dsp:cNvSpPr/>
      </dsp:nvSpPr>
      <dsp:spPr>
        <a:xfrm>
          <a:off x="5610685" y="329441"/>
          <a:ext cx="1981662" cy="1441212"/>
        </a:xfrm>
        <a:prstGeom prst="round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B4DD34-D00C-4ACB-86E0-6FA67D3CAD8C}">
      <dsp:nvSpPr>
        <dsp:cNvPr id="0" name=""/>
        <dsp:cNvSpPr/>
      </dsp:nvSpPr>
      <dsp:spPr>
        <a:xfrm>
          <a:off x="5380002" y="1891733"/>
          <a:ext cx="2443028" cy="906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dirty="0">
              <a:latin typeface="Arial" panose="020B0604020202020204" pitchFamily="34" charset="0"/>
              <a:cs typeface="Arial" panose="020B0604020202020204" pitchFamily="34" charset="0"/>
            </a:rPr>
            <a:t>Relevant to our collective future</a:t>
          </a:r>
        </a:p>
      </dsp:txBody>
      <dsp:txXfrm>
        <a:off x="5380002" y="1891733"/>
        <a:ext cx="2443028" cy="906363"/>
      </dsp:txXfrm>
    </dsp:sp>
    <dsp:sp modelId="{6F9E24EF-55E8-4843-B9E8-232146669C89}">
      <dsp:nvSpPr>
        <dsp:cNvPr id="0" name=""/>
        <dsp:cNvSpPr/>
      </dsp:nvSpPr>
      <dsp:spPr>
        <a:xfrm>
          <a:off x="8067437" y="268932"/>
          <a:ext cx="2443028" cy="1683246"/>
        </a:xfrm>
        <a:prstGeom prst="round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6B1B0B-1FBA-49FA-947E-88DE5CDBF86C}">
      <dsp:nvSpPr>
        <dsp:cNvPr id="0" name=""/>
        <dsp:cNvSpPr/>
      </dsp:nvSpPr>
      <dsp:spPr>
        <a:xfrm>
          <a:off x="8067437" y="1952241"/>
          <a:ext cx="2443028" cy="906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dirty="0">
              <a:latin typeface="Arial" panose="020B0604020202020204" pitchFamily="34" charset="0"/>
              <a:cs typeface="Arial" panose="020B0604020202020204" pitchFamily="34" charset="0"/>
            </a:rPr>
            <a:t>Relevant to individual aspiration </a:t>
          </a:r>
        </a:p>
      </dsp:txBody>
      <dsp:txXfrm>
        <a:off x="8067437" y="1952241"/>
        <a:ext cx="2443028" cy="9063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6D560-8E5E-2142-9AF6-528A3BCAA10E}">
      <dsp:nvSpPr>
        <dsp:cNvPr id="0" name=""/>
        <dsp:cNvSpPr/>
      </dsp:nvSpPr>
      <dsp:spPr>
        <a:xfrm>
          <a:off x="0" y="119869"/>
          <a:ext cx="2338638" cy="140318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Assessment for learning </a:t>
          </a:r>
          <a:endParaRPr lang="en-US" sz="2000" b="1" kern="1200" dirty="0"/>
        </a:p>
      </dsp:txBody>
      <dsp:txXfrm>
        <a:off x="0" y="119869"/>
        <a:ext cx="2338638" cy="1403183"/>
      </dsp:txXfrm>
    </dsp:sp>
    <dsp:sp modelId="{E8598F87-5C72-E24D-AA14-A071250ED44B}">
      <dsp:nvSpPr>
        <dsp:cNvPr id="0" name=""/>
        <dsp:cNvSpPr/>
      </dsp:nvSpPr>
      <dsp:spPr>
        <a:xfrm>
          <a:off x="2572502" y="119869"/>
          <a:ext cx="2338638" cy="140318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Motivating for students</a:t>
          </a:r>
          <a:endParaRPr lang="en-US" sz="2000" b="1" kern="1200" dirty="0"/>
        </a:p>
      </dsp:txBody>
      <dsp:txXfrm>
        <a:off x="2572502" y="119869"/>
        <a:ext cx="2338638" cy="1403183"/>
      </dsp:txXfrm>
    </dsp:sp>
    <dsp:sp modelId="{868A2757-5419-304D-91F4-7AF6E7775D3E}">
      <dsp:nvSpPr>
        <dsp:cNvPr id="0" name=""/>
        <dsp:cNvSpPr/>
      </dsp:nvSpPr>
      <dsp:spPr>
        <a:xfrm>
          <a:off x="5145004" y="119869"/>
          <a:ext cx="2338638" cy="140318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Higher order cognitive skills </a:t>
          </a:r>
          <a:endParaRPr lang="en-US" sz="2000" b="1" kern="1200"/>
        </a:p>
      </dsp:txBody>
      <dsp:txXfrm>
        <a:off x="5145004" y="119869"/>
        <a:ext cx="2338638" cy="1403183"/>
      </dsp:txXfrm>
    </dsp:sp>
    <dsp:sp modelId="{8C1BD4F2-C919-704B-A993-568ED73EA7DF}">
      <dsp:nvSpPr>
        <dsp:cNvPr id="0" name=""/>
        <dsp:cNvSpPr/>
      </dsp:nvSpPr>
      <dsp:spPr>
        <a:xfrm>
          <a:off x="0" y="1756916"/>
          <a:ext cx="2338638" cy="140318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Develops a wide range of skills</a:t>
          </a:r>
          <a:endParaRPr lang="en-US" sz="2000" b="1" kern="1200"/>
        </a:p>
      </dsp:txBody>
      <dsp:txXfrm>
        <a:off x="0" y="1756916"/>
        <a:ext cx="2338638" cy="1403183"/>
      </dsp:txXfrm>
    </dsp:sp>
    <dsp:sp modelId="{157496C8-0EB5-B442-9D84-75F5B33A13B2}">
      <dsp:nvSpPr>
        <dsp:cNvPr id="0" name=""/>
        <dsp:cNvSpPr/>
      </dsp:nvSpPr>
      <dsp:spPr>
        <a:xfrm>
          <a:off x="2572502" y="1756916"/>
          <a:ext cx="2338638" cy="1403183"/>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Interesting and rewarding for staff</a:t>
          </a:r>
          <a:endParaRPr lang="en-US" sz="2000" b="1" kern="1200"/>
        </a:p>
      </dsp:txBody>
      <dsp:txXfrm>
        <a:off x="2572502" y="1756916"/>
        <a:ext cx="2338638" cy="1403183"/>
      </dsp:txXfrm>
    </dsp:sp>
    <dsp:sp modelId="{C55E9280-1266-4240-8C48-224BC883AC11}">
      <dsp:nvSpPr>
        <dsp:cNvPr id="0" name=""/>
        <dsp:cNvSpPr/>
      </dsp:nvSpPr>
      <dsp:spPr>
        <a:xfrm>
          <a:off x="5145004" y="1756916"/>
          <a:ext cx="2338638" cy="140318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Helps fight cheating*</a:t>
          </a:r>
          <a:endParaRPr lang="en-US" sz="2000" b="1" kern="1200" dirty="0"/>
        </a:p>
      </dsp:txBody>
      <dsp:txXfrm>
        <a:off x="5145004" y="1756916"/>
        <a:ext cx="2338638" cy="1403183"/>
      </dsp:txXfrm>
    </dsp:sp>
    <dsp:sp modelId="{D374C7FB-7383-8548-9879-B1F4D6F5FE82}">
      <dsp:nvSpPr>
        <dsp:cNvPr id="0" name=""/>
        <dsp:cNvSpPr/>
      </dsp:nvSpPr>
      <dsp:spPr>
        <a:xfrm>
          <a:off x="0" y="3393963"/>
          <a:ext cx="2338638" cy="140318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Can feed into real world challenges when paired with industry</a:t>
          </a:r>
          <a:endParaRPr lang="en-US" sz="2000" b="1" kern="1200" dirty="0"/>
        </a:p>
      </dsp:txBody>
      <dsp:txXfrm>
        <a:off x="0" y="3393963"/>
        <a:ext cx="2338638" cy="1403183"/>
      </dsp:txXfrm>
    </dsp:sp>
    <dsp:sp modelId="{D49E19E8-3922-2048-9378-AF0C76BB298F}">
      <dsp:nvSpPr>
        <dsp:cNvPr id="0" name=""/>
        <dsp:cNvSpPr/>
      </dsp:nvSpPr>
      <dsp:spPr>
        <a:xfrm>
          <a:off x="2572502" y="3393963"/>
          <a:ext cx="2338638" cy="140318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Maybe rich in wider attributes as well as content learning</a:t>
          </a:r>
          <a:endParaRPr lang="en-GB" sz="2000" b="1" kern="1200" dirty="0"/>
        </a:p>
      </dsp:txBody>
      <dsp:txXfrm>
        <a:off x="2572502" y="3393963"/>
        <a:ext cx="2338638" cy="1403183"/>
      </dsp:txXfrm>
    </dsp:sp>
    <dsp:sp modelId="{655796A3-8D9D-BF42-AE80-099BE08EBE55}">
      <dsp:nvSpPr>
        <dsp:cNvPr id="0" name=""/>
        <dsp:cNvSpPr/>
      </dsp:nvSpPr>
      <dsp:spPr>
        <a:xfrm>
          <a:off x="5145004" y="3393963"/>
          <a:ext cx="2338638" cy="140318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Can inspire teaching approaches</a:t>
          </a:r>
          <a:endParaRPr lang="en-GB" sz="2000" b="1" kern="1200" dirty="0"/>
        </a:p>
      </dsp:txBody>
      <dsp:txXfrm>
        <a:off x="5145004" y="3393963"/>
        <a:ext cx="2338638" cy="14031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ABE73-DA8F-2746-99BE-FB0C5E18F0B5}">
      <dsp:nvSpPr>
        <dsp:cNvPr id="0" name=""/>
        <dsp:cNvSpPr/>
      </dsp:nvSpPr>
      <dsp:spPr>
        <a:xfrm>
          <a:off x="2966" y="65025"/>
          <a:ext cx="2353377" cy="141202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a:t>Risk of utilitarian narrative (remember self) </a:t>
          </a:r>
          <a:endParaRPr lang="en-US" sz="2200" b="1" kern="1200" dirty="0"/>
        </a:p>
      </dsp:txBody>
      <dsp:txXfrm>
        <a:off x="2966" y="65025"/>
        <a:ext cx="2353377" cy="1412026"/>
      </dsp:txXfrm>
    </dsp:sp>
    <dsp:sp modelId="{C282F796-B9C7-194C-8AAB-6F224AAE4EB6}">
      <dsp:nvSpPr>
        <dsp:cNvPr id="0" name=""/>
        <dsp:cNvSpPr/>
      </dsp:nvSpPr>
      <dsp:spPr>
        <a:xfrm>
          <a:off x="2591681" y="65025"/>
          <a:ext cx="2353377" cy="141202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Time in preparation </a:t>
          </a:r>
          <a:endParaRPr lang="en-US" sz="2200" b="1" kern="1200" dirty="0"/>
        </a:p>
      </dsp:txBody>
      <dsp:txXfrm>
        <a:off x="2591681" y="65025"/>
        <a:ext cx="2353377" cy="1412026"/>
      </dsp:txXfrm>
    </dsp:sp>
    <dsp:sp modelId="{9E9FBD8A-48B7-FB44-9116-B02B8D28DFB2}">
      <dsp:nvSpPr>
        <dsp:cNvPr id="0" name=""/>
        <dsp:cNvSpPr/>
      </dsp:nvSpPr>
      <dsp:spPr>
        <a:xfrm>
          <a:off x="5180396" y="65025"/>
          <a:ext cx="2353377" cy="141202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a:t>Do subjects align with a career?</a:t>
          </a:r>
          <a:endParaRPr lang="en-US" sz="2200" b="1" kern="1200" dirty="0"/>
        </a:p>
      </dsp:txBody>
      <dsp:txXfrm>
        <a:off x="5180396" y="65025"/>
        <a:ext cx="2353377" cy="1412026"/>
      </dsp:txXfrm>
    </dsp:sp>
    <dsp:sp modelId="{DE114228-5664-5847-9019-EC3B4E5DFFC1}">
      <dsp:nvSpPr>
        <dsp:cNvPr id="0" name=""/>
        <dsp:cNvSpPr/>
      </dsp:nvSpPr>
      <dsp:spPr>
        <a:xfrm>
          <a:off x="7769112" y="65025"/>
          <a:ext cx="2353377" cy="141202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Support needs to be aligned </a:t>
          </a:r>
          <a:endParaRPr lang="en-US" sz="2200" b="1" kern="1200" dirty="0"/>
        </a:p>
      </dsp:txBody>
      <dsp:txXfrm>
        <a:off x="7769112" y="65025"/>
        <a:ext cx="2353377" cy="1412026"/>
      </dsp:txXfrm>
    </dsp:sp>
    <dsp:sp modelId="{5E6ACA2E-95DC-2144-865C-45D1DDBCD624}">
      <dsp:nvSpPr>
        <dsp:cNvPr id="0" name=""/>
        <dsp:cNvSpPr/>
      </dsp:nvSpPr>
      <dsp:spPr>
        <a:xfrm>
          <a:off x="2966" y="1712389"/>
          <a:ext cx="2353377" cy="141202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Out of touch versions of authentic</a:t>
          </a:r>
        </a:p>
      </dsp:txBody>
      <dsp:txXfrm>
        <a:off x="2966" y="1712389"/>
        <a:ext cx="2353377" cy="1412026"/>
      </dsp:txXfrm>
    </dsp:sp>
    <dsp:sp modelId="{0E2048F2-9AB7-EF42-ABAE-68D3CB03A032}">
      <dsp:nvSpPr>
        <dsp:cNvPr id="0" name=""/>
        <dsp:cNvSpPr/>
      </dsp:nvSpPr>
      <dsp:spPr>
        <a:xfrm>
          <a:off x="2591681" y="1712389"/>
          <a:ext cx="2353377" cy="141202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Facilities can be limiting</a:t>
          </a:r>
          <a:endParaRPr lang="en-US" sz="2200" b="1" kern="1200" dirty="0"/>
        </a:p>
      </dsp:txBody>
      <dsp:txXfrm>
        <a:off x="2591681" y="1712389"/>
        <a:ext cx="2353377" cy="1412026"/>
      </dsp:txXfrm>
    </dsp:sp>
    <dsp:sp modelId="{E8E375E0-CD1B-5046-A379-FD59100C7A9D}">
      <dsp:nvSpPr>
        <dsp:cNvPr id="0" name=""/>
        <dsp:cNvSpPr/>
      </dsp:nvSpPr>
      <dsp:spPr>
        <a:xfrm>
          <a:off x="5180396" y="1712389"/>
          <a:ext cx="2353377" cy="141202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Regulations (perception)</a:t>
          </a:r>
          <a:endParaRPr lang="en-US" sz="2200" b="1" kern="1200" dirty="0"/>
        </a:p>
      </dsp:txBody>
      <dsp:txXfrm>
        <a:off x="5180396" y="1712389"/>
        <a:ext cx="2353377" cy="1412026"/>
      </dsp:txXfrm>
    </dsp:sp>
    <dsp:sp modelId="{A9EA564D-5369-5647-A0FF-800D76AA3031}">
      <dsp:nvSpPr>
        <dsp:cNvPr id="0" name=""/>
        <dsp:cNvSpPr/>
      </dsp:nvSpPr>
      <dsp:spPr>
        <a:xfrm>
          <a:off x="7769112" y="1712389"/>
          <a:ext cx="2353377" cy="141202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Loss of control</a:t>
          </a:r>
          <a:endParaRPr lang="en-US" sz="2200" b="1" kern="1200" dirty="0"/>
        </a:p>
      </dsp:txBody>
      <dsp:txXfrm>
        <a:off x="7769112" y="1712389"/>
        <a:ext cx="2353377" cy="1412026"/>
      </dsp:txXfrm>
    </dsp:sp>
    <dsp:sp modelId="{0B0275DD-4A2A-BD41-AAA3-1863B0049820}">
      <dsp:nvSpPr>
        <dsp:cNvPr id="0" name=""/>
        <dsp:cNvSpPr/>
      </dsp:nvSpPr>
      <dsp:spPr>
        <a:xfrm>
          <a:off x="2591681" y="3359753"/>
          <a:ext cx="2353377" cy="141202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a:t>Glossing adds complexity</a:t>
          </a:r>
        </a:p>
      </dsp:txBody>
      <dsp:txXfrm>
        <a:off x="2591681" y="3359753"/>
        <a:ext cx="2353377" cy="1412026"/>
      </dsp:txXfrm>
    </dsp:sp>
    <dsp:sp modelId="{788E0FC0-3429-0E43-9E5F-38C4643D6F03}">
      <dsp:nvSpPr>
        <dsp:cNvPr id="0" name=""/>
        <dsp:cNvSpPr/>
      </dsp:nvSpPr>
      <dsp:spPr>
        <a:xfrm>
          <a:off x="5180396" y="3359753"/>
          <a:ext cx="2353377" cy="141202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dirty="0" err="1"/>
            <a:t>Phsycological</a:t>
          </a:r>
          <a:r>
            <a:rPr lang="en-GB" sz="2200" b="1" kern="1200" dirty="0"/>
            <a:t> Safety and comfort (Wake et al, 2023)</a:t>
          </a:r>
        </a:p>
      </dsp:txBody>
      <dsp:txXfrm>
        <a:off x="5180396" y="3359753"/>
        <a:ext cx="2353377" cy="14120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711C7-E60A-624D-8AC7-4370CE657ECC}">
      <dsp:nvSpPr>
        <dsp:cNvPr id="0" name=""/>
        <dsp:cNvSpPr/>
      </dsp:nvSpPr>
      <dsp:spPr>
        <a:xfrm>
          <a:off x="0" y="2676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Enjoyable</a:t>
          </a:r>
        </a:p>
      </dsp:txBody>
      <dsp:txXfrm>
        <a:off x="20561" y="47326"/>
        <a:ext cx="7108026" cy="380078"/>
      </dsp:txXfrm>
    </dsp:sp>
    <dsp:sp modelId="{12420518-85FF-F440-8918-51E1CB6DAAAF}">
      <dsp:nvSpPr>
        <dsp:cNvPr id="0" name=""/>
        <dsp:cNvSpPr/>
      </dsp:nvSpPr>
      <dsp:spPr>
        <a:xfrm>
          <a:off x="0" y="49980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Interesting</a:t>
          </a:r>
        </a:p>
      </dsp:txBody>
      <dsp:txXfrm>
        <a:off x="20561" y="520366"/>
        <a:ext cx="7108026" cy="380078"/>
      </dsp:txXfrm>
    </dsp:sp>
    <dsp:sp modelId="{FFAFCA3D-470A-F849-9DDE-B328F92A3716}">
      <dsp:nvSpPr>
        <dsp:cNvPr id="0" name=""/>
        <dsp:cNvSpPr/>
      </dsp:nvSpPr>
      <dsp:spPr>
        <a:xfrm>
          <a:off x="0" y="97284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Creative </a:t>
          </a:r>
        </a:p>
      </dsp:txBody>
      <dsp:txXfrm>
        <a:off x="20561" y="993406"/>
        <a:ext cx="7108026" cy="380078"/>
      </dsp:txXfrm>
    </dsp:sp>
    <dsp:sp modelId="{CF12178C-6A56-2745-9871-1A8F4A2B562F}">
      <dsp:nvSpPr>
        <dsp:cNvPr id="0" name=""/>
        <dsp:cNvSpPr/>
      </dsp:nvSpPr>
      <dsp:spPr>
        <a:xfrm>
          <a:off x="0" y="144588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Collaborative </a:t>
          </a:r>
        </a:p>
      </dsp:txBody>
      <dsp:txXfrm>
        <a:off x="20561" y="1466446"/>
        <a:ext cx="7108026" cy="380078"/>
      </dsp:txXfrm>
    </dsp:sp>
    <dsp:sp modelId="{7BAA8B82-ACEF-7F49-AC73-0A34E3F4F658}">
      <dsp:nvSpPr>
        <dsp:cNvPr id="0" name=""/>
        <dsp:cNvSpPr/>
      </dsp:nvSpPr>
      <dsp:spPr>
        <a:xfrm>
          <a:off x="0" y="191892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dirty="0"/>
            <a:t>High level of demand</a:t>
          </a:r>
        </a:p>
      </dsp:txBody>
      <dsp:txXfrm>
        <a:off x="20561" y="1939486"/>
        <a:ext cx="7108026" cy="380078"/>
      </dsp:txXfrm>
    </dsp:sp>
    <dsp:sp modelId="{A0929B9B-EDA2-0244-9A02-C1DB8BEC97B7}">
      <dsp:nvSpPr>
        <dsp:cNvPr id="0" name=""/>
        <dsp:cNvSpPr/>
      </dsp:nvSpPr>
      <dsp:spPr>
        <a:xfrm>
          <a:off x="0" y="239196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dirty="0"/>
            <a:t>Uses the tools of employers </a:t>
          </a:r>
        </a:p>
      </dsp:txBody>
      <dsp:txXfrm>
        <a:off x="20561" y="2412526"/>
        <a:ext cx="7108026" cy="380078"/>
      </dsp:txXfrm>
    </dsp:sp>
    <dsp:sp modelId="{83A3988A-1053-8646-BD97-F8074D08EC7B}">
      <dsp:nvSpPr>
        <dsp:cNvPr id="0" name=""/>
        <dsp:cNvSpPr/>
      </dsp:nvSpPr>
      <dsp:spPr>
        <a:xfrm>
          <a:off x="0" y="286500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Reflective </a:t>
          </a:r>
        </a:p>
      </dsp:txBody>
      <dsp:txXfrm>
        <a:off x="20561" y="2885566"/>
        <a:ext cx="7108026" cy="380078"/>
      </dsp:txXfrm>
    </dsp:sp>
    <dsp:sp modelId="{63B42F1C-0AF2-144E-9003-9D734311B99B}">
      <dsp:nvSpPr>
        <dsp:cNvPr id="0" name=""/>
        <dsp:cNvSpPr/>
      </dsp:nvSpPr>
      <dsp:spPr>
        <a:xfrm>
          <a:off x="0" y="333804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Discipline based</a:t>
          </a:r>
        </a:p>
      </dsp:txBody>
      <dsp:txXfrm>
        <a:off x="20561" y="3358606"/>
        <a:ext cx="7108026" cy="380078"/>
      </dsp:txXfrm>
    </dsp:sp>
    <dsp:sp modelId="{A5FE3253-6B92-DE4F-948C-687F45DA35EB}">
      <dsp:nvSpPr>
        <dsp:cNvPr id="0" name=""/>
        <dsp:cNvSpPr/>
      </dsp:nvSpPr>
      <dsp:spPr>
        <a:xfrm>
          <a:off x="0" y="381108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Professionally aligned </a:t>
          </a:r>
        </a:p>
      </dsp:txBody>
      <dsp:txXfrm>
        <a:off x="20561" y="3831646"/>
        <a:ext cx="7108026" cy="380078"/>
      </dsp:txXfrm>
    </dsp:sp>
    <dsp:sp modelId="{ECEBF66D-8DB3-374C-A180-5CDF7B574245}">
      <dsp:nvSpPr>
        <dsp:cNvPr id="0" name=""/>
        <dsp:cNvSpPr/>
      </dsp:nvSpPr>
      <dsp:spPr>
        <a:xfrm>
          <a:off x="0" y="428412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Active </a:t>
          </a:r>
        </a:p>
      </dsp:txBody>
      <dsp:txXfrm>
        <a:off x="20561" y="4304686"/>
        <a:ext cx="7108026" cy="380078"/>
      </dsp:txXfrm>
    </dsp:sp>
    <dsp:sp modelId="{D2CDFEF2-3CF1-C747-9458-05C7E88FC39F}">
      <dsp:nvSpPr>
        <dsp:cNvPr id="0" name=""/>
        <dsp:cNvSpPr/>
      </dsp:nvSpPr>
      <dsp:spPr>
        <a:xfrm>
          <a:off x="0" y="4757165"/>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Impactful </a:t>
          </a:r>
        </a:p>
      </dsp:txBody>
      <dsp:txXfrm>
        <a:off x="20561" y="4777726"/>
        <a:ext cx="7108026" cy="380078"/>
      </dsp:txXfrm>
    </dsp:sp>
    <dsp:sp modelId="{1FBAC3F4-3A2B-4E4F-A714-49FEF28FE09C}">
      <dsp:nvSpPr>
        <dsp:cNvPr id="0" name=""/>
        <dsp:cNvSpPr/>
      </dsp:nvSpPr>
      <dsp:spPr>
        <a:xfrm>
          <a:off x="0" y="5256970"/>
          <a:ext cx="7149148" cy="421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Confidence building </a:t>
          </a:r>
        </a:p>
      </dsp:txBody>
      <dsp:txXfrm>
        <a:off x="20561" y="5277531"/>
        <a:ext cx="7108026" cy="3800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FFE23-6CBF-4F45-BB8A-A106CB3ADFA2}">
      <dsp:nvSpPr>
        <dsp:cNvPr id="0" name=""/>
        <dsp:cNvSpPr/>
      </dsp:nvSpPr>
      <dsp:spPr>
        <a:xfrm>
          <a:off x="3953" y="226681"/>
          <a:ext cx="2377306" cy="90558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Course design</a:t>
          </a:r>
        </a:p>
      </dsp:txBody>
      <dsp:txXfrm>
        <a:off x="3953" y="226681"/>
        <a:ext cx="2377306" cy="905582"/>
      </dsp:txXfrm>
    </dsp:sp>
    <dsp:sp modelId="{F699F54A-B1FB-CA4B-8FA9-BDD18FE91A1C}">
      <dsp:nvSpPr>
        <dsp:cNvPr id="0" name=""/>
        <dsp:cNvSpPr/>
      </dsp:nvSpPr>
      <dsp:spPr>
        <a:xfrm>
          <a:off x="3953" y="1132263"/>
          <a:ext cx="2377306" cy="29923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Backwards engineering (Outcomes driven)</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Programmatic thinking</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Preparatory support</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Security </a:t>
          </a:r>
        </a:p>
      </dsp:txBody>
      <dsp:txXfrm>
        <a:off x="3953" y="1132263"/>
        <a:ext cx="2377306" cy="2992393"/>
      </dsp:txXfrm>
    </dsp:sp>
    <dsp:sp modelId="{B3E608EF-546E-4343-9BF7-5300BCE057C4}">
      <dsp:nvSpPr>
        <dsp:cNvPr id="0" name=""/>
        <dsp:cNvSpPr/>
      </dsp:nvSpPr>
      <dsp:spPr>
        <a:xfrm>
          <a:off x="2714082" y="226681"/>
          <a:ext cx="2377306" cy="90558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Pedagogic outlook</a:t>
          </a:r>
        </a:p>
      </dsp:txBody>
      <dsp:txXfrm>
        <a:off x="2714082" y="226681"/>
        <a:ext cx="2377306" cy="905582"/>
      </dsp:txXfrm>
    </dsp:sp>
    <dsp:sp modelId="{1D6AA1DE-8AEA-364D-8BCD-80BCE7A83767}">
      <dsp:nvSpPr>
        <dsp:cNvPr id="0" name=""/>
        <dsp:cNvSpPr/>
      </dsp:nvSpPr>
      <dsp:spPr>
        <a:xfrm>
          <a:off x="2714082" y="1132263"/>
          <a:ext cx="2377306" cy="29923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a:latin typeface="Arial" panose="020B0604020202020204" pitchFamily="34" charset="0"/>
              <a:cs typeface="Arial" panose="020B0604020202020204" pitchFamily="34" charset="0"/>
            </a:rPr>
            <a:t>Alignment of approach </a:t>
          </a:r>
        </a:p>
        <a:p>
          <a:pPr marL="171450" lvl="1" indent="-171450" algn="l" defTabSz="844550">
            <a:lnSpc>
              <a:spcPct val="90000"/>
            </a:lnSpc>
            <a:spcBef>
              <a:spcPct val="0"/>
            </a:spcBef>
            <a:spcAft>
              <a:spcPct val="15000"/>
            </a:spcAft>
            <a:buChar char="•"/>
          </a:pPr>
          <a:r>
            <a:rPr lang="en-US" sz="1900" b="1" kern="1200">
              <a:latin typeface="Arial" panose="020B0604020202020204" pitchFamily="34" charset="0"/>
              <a:cs typeface="Arial" panose="020B0604020202020204" pitchFamily="34" charset="0"/>
            </a:rPr>
            <a:t>Technology </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Feedback</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Risk appetite</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Staff skills </a:t>
          </a:r>
        </a:p>
      </dsp:txBody>
      <dsp:txXfrm>
        <a:off x="2714082" y="1132263"/>
        <a:ext cx="2377306" cy="2992393"/>
      </dsp:txXfrm>
    </dsp:sp>
    <dsp:sp modelId="{C2BFB622-043C-A64F-B210-16285CF57790}">
      <dsp:nvSpPr>
        <dsp:cNvPr id="0" name=""/>
        <dsp:cNvSpPr/>
      </dsp:nvSpPr>
      <dsp:spPr>
        <a:xfrm>
          <a:off x="5424211" y="226681"/>
          <a:ext cx="2377306" cy="90558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Development of evaluative judgment</a:t>
          </a:r>
        </a:p>
      </dsp:txBody>
      <dsp:txXfrm>
        <a:off x="5424211" y="226681"/>
        <a:ext cx="2377306" cy="905582"/>
      </dsp:txXfrm>
    </dsp:sp>
    <dsp:sp modelId="{62753252-8B40-9642-A2D9-7A4378AEC49A}">
      <dsp:nvSpPr>
        <dsp:cNvPr id="0" name=""/>
        <dsp:cNvSpPr/>
      </dsp:nvSpPr>
      <dsp:spPr>
        <a:xfrm>
          <a:off x="5424211" y="1132263"/>
          <a:ext cx="2377306" cy="29923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a:latin typeface="Arial" panose="020B0604020202020204" pitchFamily="34" charset="0"/>
              <a:cs typeface="Arial" panose="020B0604020202020204" pitchFamily="34" charset="0"/>
            </a:rPr>
            <a:t>Criteria</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Exemplars</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Dialogue</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Staff development  </a:t>
          </a:r>
        </a:p>
      </dsp:txBody>
      <dsp:txXfrm>
        <a:off x="5424211" y="1132263"/>
        <a:ext cx="2377306" cy="2992393"/>
      </dsp:txXfrm>
    </dsp:sp>
    <dsp:sp modelId="{4396FECA-6B25-BE49-8A9E-D8F83FED975E}">
      <dsp:nvSpPr>
        <dsp:cNvPr id="0" name=""/>
        <dsp:cNvSpPr/>
      </dsp:nvSpPr>
      <dsp:spPr>
        <a:xfrm>
          <a:off x="8134340" y="226681"/>
          <a:ext cx="2377306" cy="90558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Institutional alignment </a:t>
          </a:r>
        </a:p>
      </dsp:txBody>
      <dsp:txXfrm>
        <a:off x="8134340" y="226681"/>
        <a:ext cx="2377306" cy="905582"/>
      </dsp:txXfrm>
    </dsp:sp>
    <dsp:sp modelId="{A7DF4608-B51B-7A42-BC56-320CF82FC30D}">
      <dsp:nvSpPr>
        <dsp:cNvPr id="0" name=""/>
        <dsp:cNvSpPr/>
      </dsp:nvSpPr>
      <dsp:spPr>
        <a:xfrm>
          <a:off x="8134340" y="1132263"/>
          <a:ext cx="2377306" cy="29923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Enabling regulations</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Supportive colleagues</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Dual professionals</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Resource</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Strategy</a:t>
          </a:r>
        </a:p>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Staff development </a:t>
          </a:r>
        </a:p>
      </dsp:txBody>
      <dsp:txXfrm>
        <a:off x="8134340" y="1132263"/>
        <a:ext cx="2377306" cy="29923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52AA4-94E3-5B44-B050-B7680D694D18}">
      <dsp:nvSpPr>
        <dsp:cNvPr id="0" name=""/>
        <dsp:cNvSpPr/>
      </dsp:nvSpPr>
      <dsp:spPr>
        <a:xfrm>
          <a:off x="0" y="2515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Assessment is a set of balanced choices </a:t>
          </a:r>
        </a:p>
      </dsp:txBody>
      <dsp:txXfrm>
        <a:off x="30842" y="55999"/>
        <a:ext cx="10453916" cy="570116"/>
      </dsp:txXfrm>
    </dsp:sp>
    <dsp:sp modelId="{0B77374F-1390-6142-93B5-48D862F65BFB}">
      <dsp:nvSpPr>
        <dsp:cNvPr id="0" name=""/>
        <dsp:cNvSpPr/>
      </dsp:nvSpPr>
      <dsp:spPr>
        <a:xfrm>
          <a:off x="0" y="73471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Share </a:t>
          </a:r>
        </a:p>
      </dsp:txBody>
      <dsp:txXfrm>
        <a:off x="30842" y="765559"/>
        <a:ext cx="10453916" cy="570116"/>
      </dsp:txXfrm>
    </dsp:sp>
    <dsp:sp modelId="{52508F5B-29BA-FC4F-9217-69B7823CF38D}">
      <dsp:nvSpPr>
        <dsp:cNvPr id="0" name=""/>
        <dsp:cNvSpPr/>
      </dsp:nvSpPr>
      <dsp:spPr>
        <a:xfrm>
          <a:off x="0" y="144427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Programme</a:t>
          </a:r>
          <a:r>
            <a:rPr lang="en-US" sz="2700" kern="1200" baseline="0" dirty="0"/>
            <a:t> level thinking</a:t>
          </a:r>
          <a:endParaRPr lang="en-US" sz="2700" kern="1200" dirty="0"/>
        </a:p>
      </dsp:txBody>
      <dsp:txXfrm>
        <a:off x="30842" y="1475119"/>
        <a:ext cx="10453916" cy="570116"/>
      </dsp:txXfrm>
    </dsp:sp>
    <dsp:sp modelId="{F96E44E4-AC19-C046-BC35-2BEFC5A3AD22}">
      <dsp:nvSpPr>
        <dsp:cNvPr id="0" name=""/>
        <dsp:cNvSpPr/>
      </dsp:nvSpPr>
      <dsp:spPr>
        <a:xfrm>
          <a:off x="0" y="215383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Institutional conditions matter</a:t>
          </a:r>
          <a:endParaRPr lang="en-US" sz="2700" kern="1200" dirty="0"/>
        </a:p>
      </dsp:txBody>
      <dsp:txXfrm>
        <a:off x="30842" y="2184679"/>
        <a:ext cx="10453916" cy="570116"/>
      </dsp:txXfrm>
    </dsp:sp>
    <dsp:sp modelId="{EF335DC5-8840-9440-BE05-B7E2B881D0CD}">
      <dsp:nvSpPr>
        <dsp:cNvPr id="0" name=""/>
        <dsp:cNvSpPr/>
      </dsp:nvSpPr>
      <dsp:spPr>
        <a:xfrm>
          <a:off x="0" y="286339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Beyond utility – the outside world changes, fast! </a:t>
          </a:r>
          <a:endParaRPr lang="en-US" sz="2700" kern="1200" dirty="0"/>
        </a:p>
      </dsp:txBody>
      <dsp:txXfrm>
        <a:off x="30842" y="2894239"/>
        <a:ext cx="10453916" cy="570116"/>
      </dsp:txXfrm>
    </dsp:sp>
    <dsp:sp modelId="{4958E3C6-CFE7-E644-A394-83051DFF0A3F}">
      <dsp:nvSpPr>
        <dsp:cNvPr id="0" name=""/>
        <dsp:cNvSpPr/>
      </dsp:nvSpPr>
      <dsp:spPr>
        <a:xfrm>
          <a:off x="0" y="357295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Respect and cooperation between academic </a:t>
          </a:r>
          <a:r>
            <a:rPr lang="en-GB" sz="2700" kern="1200"/>
            <a:t>and industry </a:t>
          </a:r>
        </a:p>
      </dsp:txBody>
      <dsp:txXfrm>
        <a:off x="30842" y="3603799"/>
        <a:ext cx="10453916" cy="570116"/>
      </dsp:txXfrm>
    </dsp:sp>
    <dsp:sp modelId="{BAA58BDF-7746-9D48-8510-2FB04AFBC884}">
      <dsp:nvSpPr>
        <dsp:cNvPr id="0" name=""/>
        <dsp:cNvSpPr/>
      </dsp:nvSpPr>
      <dsp:spPr>
        <a:xfrm>
          <a:off x="0" y="4282517"/>
          <a:ext cx="10515600" cy="631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solidFill>
                <a:schemeClr val="bg1"/>
              </a:solidFill>
            </a:rPr>
            <a:t>Evidence – be critical and consider contributing </a:t>
          </a:r>
          <a:endParaRPr lang="en-US" sz="2700" kern="1200" dirty="0">
            <a:solidFill>
              <a:schemeClr val="bg1"/>
            </a:solidFill>
          </a:endParaRPr>
        </a:p>
      </dsp:txBody>
      <dsp:txXfrm>
        <a:off x="30842" y="4313359"/>
        <a:ext cx="10453916" cy="5701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2C6538-5518-439B-826F-B94EF9CFDE5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BE9CA58-1427-4A93-A31C-E0091E8069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743D0C-8C99-4D01-A2DD-FBA7DA066F88}" type="datetimeFigureOut">
              <a:rPr lang="en-GB" smtClean="0"/>
              <a:t>12/07/2024</a:t>
            </a:fld>
            <a:endParaRPr lang="en-GB"/>
          </a:p>
        </p:txBody>
      </p:sp>
      <p:sp>
        <p:nvSpPr>
          <p:cNvPr id="4" name="Footer Placeholder 3">
            <a:extLst>
              <a:ext uri="{FF2B5EF4-FFF2-40B4-BE49-F238E27FC236}">
                <a16:creationId xmlns:a16="http://schemas.microsoft.com/office/drawing/2014/main" id="{C0608DE9-C0C8-4616-9A5C-DF2D166599A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B218209-77C5-467F-938B-462CA47AED2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20042C-2448-4219-BFFD-42BD733CE6BD}" type="slidenum">
              <a:rPr lang="en-GB" smtClean="0"/>
              <a:t>‹#›</a:t>
            </a:fld>
            <a:endParaRPr lang="en-GB"/>
          </a:p>
        </p:txBody>
      </p:sp>
    </p:spTree>
    <p:extLst>
      <p:ext uri="{BB962C8B-B14F-4D97-AF65-F5344CB8AC3E}">
        <p14:creationId xmlns:p14="http://schemas.microsoft.com/office/powerpoint/2010/main" val="3873961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54B16-C4D1-4807-8C7C-0FF2775CD8D8}" type="datetimeFigureOut">
              <a:rPr lang="en-GB" smtClean="0"/>
              <a:t>12/07/2024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FF35F-CCA9-4D4C-966E-5D2E030D5A93}" type="slidenum">
              <a:rPr lang="en-GB" smtClean="0"/>
              <a:t>‹#›</a:t>
            </a:fld>
            <a:endParaRPr lang="en-GB"/>
          </a:p>
        </p:txBody>
      </p:sp>
    </p:spTree>
    <p:extLst>
      <p:ext uri="{BB962C8B-B14F-4D97-AF65-F5344CB8AC3E}">
        <p14:creationId xmlns:p14="http://schemas.microsoft.com/office/powerpoint/2010/main" val="4064281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shu.ac.uk/_assets/pdf/2331LTAreportinorder.pdf"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doi.org/10.1080/03043797.2023.221316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1" i="0" u="none" strike="noStrike">
                <a:solidFill>
                  <a:srgbClr val="212121"/>
                </a:solidFill>
                <a:effectLst/>
                <a:latin typeface="Aptos" panose="020B0004020202020204" pitchFamily="34" charset="0"/>
              </a:rPr>
              <a:t>The abstract with key take away messages – 100 words</a:t>
            </a:r>
            <a:endParaRPr lang="en-GB" sz="1800" b="0" i="0" u="none" strike="noStrike">
              <a:solidFill>
                <a:srgbClr val="212121"/>
              </a:solidFill>
              <a:effectLst/>
              <a:latin typeface="Aptos" panose="020B0004020202020204" pitchFamily="34" charset="0"/>
            </a:endParaRPr>
          </a:p>
          <a:p>
            <a:pPr algn="l"/>
            <a:r>
              <a:rPr lang="en-GB" sz="1800" b="0" i="0" u="none" strike="noStrike">
                <a:solidFill>
                  <a:srgbClr val="212121"/>
                </a:solidFill>
                <a:effectLst/>
                <a:latin typeface="Aptos" panose="020B0004020202020204" pitchFamily="34" charset="0"/>
              </a:rPr>
              <a:t>This session will build on the event's themes by considering how assessment can help universities prepare graduates for an uncertain and dynamic future. </a:t>
            </a:r>
          </a:p>
          <a:p>
            <a:pPr algn="l"/>
            <a:endParaRPr lang="en-GB" sz="1800" b="0" i="0" u="none" strike="noStrike">
              <a:solidFill>
                <a:srgbClr val="212121"/>
              </a:solidFill>
              <a:effectLst/>
              <a:latin typeface="Aptos" panose="020B0004020202020204" pitchFamily="34" charset="0"/>
            </a:endParaRPr>
          </a:p>
          <a:p>
            <a:pPr algn="l"/>
            <a:r>
              <a:rPr lang="en-GB" sz="1800" b="0" i="0" u="none" strike="noStrike">
                <a:solidFill>
                  <a:srgbClr val="212121"/>
                </a:solidFill>
                <a:effectLst/>
                <a:latin typeface="Aptos" panose="020B0004020202020204" pitchFamily="34" charset="0"/>
              </a:rPr>
              <a:t>It will explore how well-designed assessments have the power to both inspire and develop individuals. </a:t>
            </a:r>
          </a:p>
          <a:p>
            <a:pPr algn="l"/>
            <a:endParaRPr lang="en-GB" sz="1800" b="0" i="0" u="none" strike="noStrike">
              <a:solidFill>
                <a:srgbClr val="212121"/>
              </a:solidFill>
              <a:effectLst/>
              <a:latin typeface="Aptos" panose="020B0004020202020204" pitchFamily="34" charset="0"/>
            </a:endParaRPr>
          </a:p>
          <a:p>
            <a:pPr algn="l"/>
            <a:r>
              <a:rPr lang="en-GB" sz="1800" b="0" i="0" u="none" strike="noStrike">
                <a:solidFill>
                  <a:srgbClr val="212121"/>
                </a:solidFill>
                <a:effectLst/>
                <a:latin typeface="Aptos" panose="020B0004020202020204" pitchFamily="34" charset="0"/>
              </a:rPr>
              <a:t>The talk recognises the challenging environment of higher education and the barriers to achieving an optimised assessment landscape. </a:t>
            </a:r>
          </a:p>
          <a:p>
            <a:pPr algn="l"/>
            <a:endParaRPr lang="en-GB" sz="1800" b="0" i="0" u="none" strike="noStrike">
              <a:solidFill>
                <a:srgbClr val="212121"/>
              </a:solidFill>
              <a:effectLst/>
              <a:latin typeface="Aptos" panose="020B0004020202020204" pitchFamily="34" charset="0"/>
            </a:endParaRPr>
          </a:p>
          <a:p>
            <a:pPr algn="l"/>
            <a:r>
              <a:rPr lang="en-GB" sz="1800" b="0" i="0" u="none" strike="noStrike">
                <a:solidFill>
                  <a:srgbClr val="212121"/>
                </a:solidFill>
                <a:effectLst/>
                <a:latin typeface="Aptos" panose="020B0004020202020204" pitchFamily="34" charset="0"/>
              </a:rPr>
              <a:t>To offer a way forward, we will explore the question: How do we create the conditions for authentic assessment? We will touch on leadership, culture, community, and connection as being key to unlocking a future-fit assessment environment. </a:t>
            </a:r>
          </a:p>
          <a:p>
            <a:pPr algn="l"/>
            <a:endParaRPr lang="en-GB" sz="1800" b="0" i="0" u="none" strike="noStrike">
              <a:solidFill>
                <a:srgbClr val="212121"/>
              </a:solidFill>
              <a:effectLst/>
              <a:latin typeface="Aptos" panose="020B0004020202020204" pitchFamily="34" charset="0"/>
            </a:endParaRPr>
          </a:p>
          <a:p>
            <a:pPr algn="l"/>
            <a:r>
              <a:rPr lang="en-GB" sz="1800" b="0" i="0" u="none" strike="noStrike">
                <a:solidFill>
                  <a:srgbClr val="212121"/>
                </a:solidFill>
                <a:effectLst/>
                <a:latin typeface="Aptos" panose="020B0004020202020204" pitchFamily="34" charset="0"/>
              </a:rPr>
              <a:t>The session concludes with a call to action for us to each play our part in determining the future of assessment.</a:t>
            </a:r>
          </a:p>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1</a:t>
            </a:fld>
            <a:endParaRPr lang="en-GB"/>
          </a:p>
        </p:txBody>
      </p:sp>
    </p:spTree>
    <p:extLst>
      <p:ext uri="{BB962C8B-B14F-4D97-AF65-F5344CB8AC3E}">
        <p14:creationId xmlns:p14="http://schemas.microsoft.com/office/powerpoint/2010/main" val="1457336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2</a:t>
            </a:fld>
            <a:endParaRPr lang="en-GB"/>
          </a:p>
        </p:txBody>
      </p:sp>
    </p:spTree>
    <p:extLst>
      <p:ext uri="{BB962C8B-B14F-4D97-AF65-F5344CB8AC3E}">
        <p14:creationId xmlns:p14="http://schemas.microsoft.com/office/powerpoint/2010/main" val="4001591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4</a:t>
            </a:fld>
            <a:endParaRPr lang="en-GB"/>
          </a:p>
        </p:txBody>
      </p:sp>
    </p:spTree>
    <p:extLst>
      <p:ext uri="{BB962C8B-B14F-4D97-AF65-F5344CB8AC3E}">
        <p14:creationId xmlns:p14="http://schemas.microsoft.com/office/powerpoint/2010/main" val="2232113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BFF35F-CCA9-4D4C-966E-5D2E030D5A93}" type="slidenum">
              <a:rPr lang="en-GB" smtClean="0"/>
              <a:t>6</a:t>
            </a:fld>
            <a:endParaRPr lang="en-GB"/>
          </a:p>
        </p:txBody>
      </p:sp>
    </p:spTree>
    <p:extLst>
      <p:ext uri="{BB962C8B-B14F-4D97-AF65-F5344CB8AC3E}">
        <p14:creationId xmlns:p14="http://schemas.microsoft.com/office/powerpoint/2010/main" val="2870922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7</a:t>
            </a:fld>
            <a:endParaRPr lang="en-GB"/>
          </a:p>
        </p:txBody>
      </p:sp>
    </p:spTree>
    <p:extLst>
      <p:ext uri="{BB962C8B-B14F-4D97-AF65-F5344CB8AC3E}">
        <p14:creationId xmlns:p14="http://schemas.microsoft.com/office/powerpoint/2010/main" val="2763038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8</a:t>
            </a:fld>
            <a:endParaRPr lang="en-GB"/>
          </a:p>
        </p:txBody>
      </p:sp>
    </p:spTree>
    <p:extLst>
      <p:ext uri="{BB962C8B-B14F-4D97-AF65-F5344CB8AC3E}">
        <p14:creationId xmlns:p14="http://schemas.microsoft.com/office/powerpoint/2010/main" val="4249341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9</a:t>
            </a:fld>
            <a:endParaRPr lang="en-GB"/>
          </a:p>
        </p:txBody>
      </p:sp>
    </p:spTree>
    <p:extLst>
      <p:ext uri="{BB962C8B-B14F-4D97-AF65-F5344CB8AC3E}">
        <p14:creationId xmlns:p14="http://schemas.microsoft.com/office/powerpoint/2010/main" val="3883875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10</a:t>
            </a:fld>
            <a:endParaRPr lang="en-GB"/>
          </a:p>
        </p:txBody>
      </p:sp>
    </p:spTree>
    <p:extLst>
      <p:ext uri="{BB962C8B-B14F-4D97-AF65-F5344CB8AC3E}">
        <p14:creationId xmlns:p14="http://schemas.microsoft.com/office/powerpoint/2010/main" val="3357307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11</a:t>
            </a:fld>
            <a:endParaRPr lang="en-GB"/>
          </a:p>
        </p:txBody>
      </p:sp>
    </p:spTree>
    <p:extLst>
      <p:ext uri="{BB962C8B-B14F-4D97-AF65-F5344CB8AC3E}">
        <p14:creationId xmlns:p14="http://schemas.microsoft.com/office/powerpoint/2010/main" val="2642959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BFF35F-CCA9-4D4C-966E-5D2E030D5A93}" type="slidenum">
              <a:rPr lang="en-GB" smtClean="0"/>
              <a:t>13</a:t>
            </a:fld>
            <a:endParaRPr lang="en-GB"/>
          </a:p>
        </p:txBody>
      </p:sp>
    </p:spTree>
    <p:extLst>
      <p:ext uri="{BB962C8B-B14F-4D97-AF65-F5344CB8AC3E}">
        <p14:creationId xmlns:p14="http://schemas.microsoft.com/office/powerpoint/2010/main" val="3074260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Heads – Public health planning group; contingency for energy security </a:t>
            </a:r>
          </a:p>
        </p:txBody>
      </p:sp>
      <p:sp>
        <p:nvSpPr>
          <p:cNvPr id="4" name="Slide Number Placeholder 3"/>
          <p:cNvSpPr>
            <a:spLocks noGrp="1"/>
          </p:cNvSpPr>
          <p:nvPr>
            <p:ph type="sldNum" sz="quarter" idx="5"/>
          </p:nvPr>
        </p:nvSpPr>
        <p:spPr/>
        <p:txBody>
          <a:bodyPr/>
          <a:lstStyle/>
          <a:p>
            <a:fld id="{D1BFF35F-CCA9-4D4C-966E-5D2E030D5A93}" type="slidenum">
              <a:rPr lang="en-GB" smtClean="0"/>
              <a:t>14</a:t>
            </a:fld>
            <a:endParaRPr lang="en-GB"/>
          </a:p>
        </p:txBody>
      </p:sp>
    </p:spTree>
    <p:extLst>
      <p:ext uri="{BB962C8B-B14F-4D97-AF65-F5344CB8AC3E}">
        <p14:creationId xmlns:p14="http://schemas.microsoft.com/office/powerpoint/2010/main" val="393066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16</a:t>
            </a:fld>
            <a:endParaRPr lang="en-GB"/>
          </a:p>
        </p:txBody>
      </p:sp>
    </p:spTree>
    <p:extLst>
      <p:ext uri="{BB962C8B-B14F-4D97-AF65-F5344CB8AC3E}">
        <p14:creationId xmlns:p14="http://schemas.microsoft.com/office/powerpoint/2010/main" val="70112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17</a:t>
            </a:fld>
            <a:endParaRPr lang="en-GB"/>
          </a:p>
        </p:txBody>
      </p:sp>
    </p:spTree>
    <p:extLst>
      <p:ext uri="{BB962C8B-B14F-4D97-AF65-F5344CB8AC3E}">
        <p14:creationId xmlns:p14="http://schemas.microsoft.com/office/powerpoint/2010/main" val="4136040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18</a:t>
            </a:fld>
            <a:endParaRPr lang="en-GB"/>
          </a:p>
        </p:txBody>
      </p:sp>
    </p:spTree>
    <p:extLst>
      <p:ext uri="{BB962C8B-B14F-4D97-AF65-F5344CB8AC3E}">
        <p14:creationId xmlns:p14="http://schemas.microsoft.com/office/powerpoint/2010/main" val="2506940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19</a:t>
            </a:fld>
            <a:endParaRPr lang="en-GB"/>
          </a:p>
        </p:txBody>
      </p:sp>
    </p:spTree>
    <p:extLst>
      <p:ext uri="{BB962C8B-B14F-4D97-AF65-F5344CB8AC3E}">
        <p14:creationId xmlns:p14="http://schemas.microsoft.com/office/powerpoint/2010/main" val="698213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www.teqsa.gov.au</a:t>
            </a:r>
            <a:r>
              <a:rPr lang="en-US" dirty="0"/>
              <a:t>/sites/default/files/2023-09/assessment-reform-age-artificial-intelligence-discussion-paper.pdf </a:t>
            </a:r>
          </a:p>
        </p:txBody>
      </p:sp>
      <p:sp>
        <p:nvSpPr>
          <p:cNvPr id="4" name="Slide Number Placeholder 3"/>
          <p:cNvSpPr>
            <a:spLocks noGrp="1"/>
          </p:cNvSpPr>
          <p:nvPr>
            <p:ph type="sldNum" sz="quarter" idx="5"/>
          </p:nvPr>
        </p:nvSpPr>
        <p:spPr/>
        <p:txBody>
          <a:bodyPr/>
          <a:lstStyle/>
          <a:p>
            <a:fld id="{D1BFF35F-CCA9-4D4C-966E-5D2E030D5A93}" type="slidenum">
              <a:rPr lang="en-GB" smtClean="0"/>
              <a:t>20</a:t>
            </a:fld>
            <a:endParaRPr lang="en-GB"/>
          </a:p>
        </p:txBody>
      </p:sp>
    </p:spTree>
    <p:extLst>
      <p:ext uri="{BB962C8B-B14F-4D97-AF65-F5344CB8AC3E}">
        <p14:creationId xmlns:p14="http://schemas.microsoft.com/office/powerpoint/2010/main" val="2934602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p:txBody>
      </p:sp>
      <p:sp>
        <p:nvSpPr>
          <p:cNvPr id="4" name="Slide Number Placeholder 3"/>
          <p:cNvSpPr>
            <a:spLocks noGrp="1"/>
          </p:cNvSpPr>
          <p:nvPr>
            <p:ph type="sldNum" sz="quarter" idx="5"/>
          </p:nvPr>
        </p:nvSpPr>
        <p:spPr/>
        <p:txBody>
          <a:bodyPr/>
          <a:lstStyle/>
          <a:p>
            <a:fld id="{D1BFF35F-CCA9-4D4C-966E-5D2E030D5A93}" type="slidenum">
              <a:rPr lang="en-GB" smtClean="0"/>
              <a:t>21</a:t>
            </a:fld>
            <a:endParaRPr lang="en-GB"/>
          </a:p>
        </p:txBody>
      </p:sp>
    </p:spTree>
    <p:extLst>
      <p:ext uri="{BB962C8B-B14F-4D97-AF65-F5344CB8AC3E}">
        <p14:creationId xmlns:p14="http://schemas.microsoft.com/office/powerpoint/2010/main" val="4007244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D1BFF35F-CCA9-4D4C-966E-5D2E030D5A93}" type="slidenum">
              <a:rPr lang="en-GB" smtClean="0"/>
              <a:t>22</a:t>
            </a:fld>
            <a:endParaRPr lang="en-GB"/>
          </a:p>
        </p:txBody>
      </p:sp>
    </p:spTree>
    <p:extLst>
      <p:ext uri="{BB962C8B-B14F-4D97-AF65-F5344CB8AC3E}">
        <p14:creationId xmlns:p14="http://schemas.microsoft.com/office/powerpoint/2010/main" val="2228558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BFF35F-CCA9-4D4C-966E-5D2E030D5A93}" type="slidenum">
              <a:rPr lang="en-GB" smtClean="0"/>
              <a:t>24</a:t>
            </a:fld>
            <a:endParaRPr lang="en-GB"/>
          </a:p>
        </p:txBody>
      </p:sp>
    </p:spTree>
    <p:extLst>
      <p:ext uri="{BB962C8B-B14F-4D97-AF65-F5344CB8AC3E}">
        <p14:creationId xmlns:p14="http://schemas.microsoft.com/office/powerpoint/2010/main" val="1752805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25</a:t>
            </a:fld>
            <a:endParaRPr lang="en-GB"/>
          </a:p>
        </p:txBody>
      </p:sp>
    </p:spTree>
    <p:extLst>
      <p:ext uri="{BB962C8B-B14F-4D97-AF65-F5344CB8AC3E}">
        <p14:creationId xmlns:p14="http://schemas.microsoft.com/office/powerpoint/2010/main" val="274268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BFF35F-CCA9-4D4C-966E-5D2E030D5A93}" type="slidenum">
              <a:rPr lang="en-GB" smtClean="0"/>
              <a:t>26</a:t>
            </a:fld>
            <a:endParaRPr lang="en-GB"/>
          </a:p>
        </p:txBody>
      </p:sp>
    </p:spTree>
    <p:extLst>
      <p:ext uri="{BB962C8B-B14F-4D97-AF65-F5344CB8AC3E}">
        <p14:creationId xmlns:p14="http://schemas.microsoft.com/office/powerpoint/2010/main" val="4061696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BFF35F-CCA9-4D4C-966E-5D2E030D5A93}" type="slidenum">
              <a:rPr lang="en-GB" smtClean="0"/>
              <a:t>27</a:t>
            </a:fld>
            <a:endParaRPr lang="en-GB"/>
          </a:p>
        </p:txBody>
      </p:sp>
    </p:spTree>
    <p:extLst>
      <p:ext uri="{BB962C8B-B14F-4D97-AF65-F5344CB8AC3E}">
        <p14:creationId xmlns:p14="http://schemas.microsoft.com/office/powerpoint/2010/main" val="2922535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29</a:t>
            </a:fld>
            <a:endParaRPr lang="en-GB"/>
          </a:p>
        </p:txBody>
      </p:sp>
    </p:spTree>
    <p:extLst>
      <p:ext uri="{BB962C8B-B14F-4D97-AF65-F5344CB8AC3E}">
        <p14:creationId xmlns:p14="http://schemas.microsoft.com/office/powerpoint/2010/main" val="3210370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err="1"/>
              <a:t>Ajjawi</a:t>
            </a:r>
            <a:r>
              <a:rPr lang="en-GB" dirty="0"/>
              <a:t>, R. </a:t>
            </a:r>
            <a:r>
              <a:rPr lang="en-GB" i="1" dirty="0"/>
              <a:t>et al.</a:t>
            </a:r>
            <a:r>
              <a:rPr lang="en-GB" dirty="0"/>
              <a:t> (2019) ‘Aligning assessment with the needs of work-integrated learning: the challenges of authentic assessment in a complex context’, </a:t>
            </a:r>
            <a:r>
              <a:rPr lang="en-GB" i="1" dirty="0"/>
              <a:t>Assessment and Evaluation in Higher </a:t>
            </a:r>
            <a:r>
              <a:rPr lang="en-GB" dirty="0"/>
              <a:t>Education. Routledge. </a:t>
            </a:r>
            <a:r>
              <a:rPr lang="en-GB" dirty="0" err="1"/>
              <a:t>doi</a:t>
            </a:r>
            <a:r>
              <a:rPr lang="en-GB" dirty="0"/>
              <a:t>: 10.1080/02602938.2019.1639613.</a:t>
            </a:r>
          </a:p>
          <a:p>
            <a:pPr marL="0" indent="0">
              <a:buNone/>
            </a:pPr>
            <a:r>
              <a:rPr lang="en-GB" dirty="0"/>
              <a:t>Arnold, L. (2016) </a:t>
            </a:r>
            <a:r>
              <a:rPr lang="en-GB" i="1" dirty="0"/>
              <a:t>The process of defining graduate attributes</a:t>
            </a:r>
            <a:r>
              <a:rPr lang="en-GB" dirty="0"/>
              <a:t>, </a:t>
            </a:r>
            <a:r>
              <a:rPr lang="en-GB" i="1" dirty="0" err="1"/>
              <a:t>LydiaArnold.net</a:t>
            </a:r>
            <a:r>
              <a:rPr lang="en-GB" dirty="0"/>
              <a:t>. Available at: https://</a:t>
            </a:r>
            <a:r>
              <a:rPr lang="en-GB" dirty="0" err="1"/>
              <a:t>lydiaarnold.wordpress.com</a:t>
            </a:r>
            <a:r>
              <a:rPr lang="en-GB" dirty="0"/>
              <a:t>/2016/10/03/the-process-of-defining-graduate-attributes/ (Accessed: 11 September 2019).</a:t>
            </a:r>
          </a:p>
          <a:p>
            <a:pPr marL="0" indent="0">
              <a:buNone/>
            </a:pPr>
            <a:r>
              <a:rPr lang="en-GB" dirty="0"/>
              <a:t>Arnold, L. &amp; Headley, J. (2019). How can we work with exemplars? Collated ideas from an institutional community of practice. </a:t>
            </a:r>
            <a:r>
              <a:rPr lang="en-GB" i="1" dirty="0"/>
              <a:t>Educational Developments, 20.3 p24-28.</a:t>
            </a:r>
            <a:endParaRPr lang="en-GB" dirty="0"/>
          </a:p>
          <a:p>
            <a:pPr marL="0" indent="0">
              <a:buNone/>
            </a:pPr>
            <a:r>
              <a:rPr lang="en-GB" dirty="0"/>
              <a:t>Arnold, L. and Norton, L. (2018) </a:t>
            </a:r>
            <a:r>
              <a:rPr lang="en-GB" i="1" dirty="0"/>
              <a:t>HEA Action Research: Practice Guide About the authors</a:t>
            </a:r>
            <a:r>
              <a:rPr lang="en-GB" dirty="0"/>
              <a:t>. York: HEA. Available at: https://</a:t>
            </a:r>
            <a:r>
              <a:rPr lang="en-GB" dirty="0" err="1"/>
              <a:t>www.heacademy.ac.uk</a:t>
            </a:r>
            <a:r>
              <a:rPr lang="en-GB" dirty="0"/>
              <a:t>/knowledge-hub/action-research-practice-guide/.</a:t>
            </a:r>
          </a:p>
          <a:p>
            <a:pPr marL="0" indent="0">
              <a:buNone/>
            </a:pPr>
            <a:r>
              <a:rPr lang="en-GB" dirty="0"/>
              <a:t>Arnold L., Thompson, K. &amp; Williams, T. (2009). </a:t>
            </a:r>
            <a:r>
              <a:rPr lang="en-GB" i="1" dirty="0"/>
              <a:t>Advancing the Patchwork Text: The Development of Patchwork Media Approaches</a:t>
            </a:r>
            <a:r>
              <a:rPr lang="en-GB" dirty="0"/>
              <a:t>. </a:t>
            </a:r>
            <a:r>
              <a:rPr lang="en-GB" i="1" dirty="0"/>
              <a:t>The International Journal of Learning</a:t>
            </a:r>
            <a:r>
              <a:rPr lang="en-GB" dirty="0"/>
              <a:t>, Volume 16, Issue 5, pp.151-166.</a:t>
            </a:r>
          </a:p>
          <a:p>
            <a:pPr marL="0" indent="0">
              <a:buNone/>
            </a:pPr>
            <a:r>
              <a:rPr lang="en-GB" dirty="0"/>
              <a:t>Ashford-Rowe, K., Herrington, J. and Brown, C. (2014) ‘Establishing the critical elements that determine authentic assessment’, </a:t>
            </a:r>
            <a:r>
              <a:rPr lang="en-GB" i="1" dirty="0"/>
              <a:t>Assessment and Evaluation in Higher Education</a:t>
            </a:r>
            <a:r>
              <a:rPr lang="en-GB" dirty="0"/>
              <a:t>, 39(2), pp. 205–222. </a:t>
            </a:r>
            <a:r>
              <a:rPr lang="en-GB" dirty="0" err="1"/>
              <a:t>doi</a:t>
            </a:r>
            <a:r>
              <a:rPr lang="en-GB" dirty="0"/>
              <a:t>: 10.1080/02602938.2013.819566</a:t>
            </a:r>
          </a:p>
          <a:p>
            <a:pPr marL="0" indent="0">
              <a:buNone/>
            </a:pPr>
            <a:r>
              <a:rPr lang="en-GB" dirty="0"/>
              <a:t>Birch, P., Batten, J. and Batey, J. (2016) ‘The influence of student gender on the assessment of undergraduate student work’, </a:t>
            </a:r>
            <a:r>
              <a:rPr lang="en-GB" i="1" dirty="0"/>
              <a:t>Assessment and Evaluation in Higher Education</a:t>
            </a:r>
            <a:r>
              <a:rPr lang="en-GB" dirty="0"/>
              <a:t>. Routledge, 41(7), pp. 1065–1080. </a:t>
            </a:r>
            <a:r>
              <a:rPr lang="en-GB" dirty="0" err="1"/>
              <a:t>doi</a:t>
            </a:r>
            <a:r>
              <a:rPr lang="en-GB" dirty="0"/>
              <a:t>: 10.1080/02602938.2015.1064857.</a:t>
            </a:r>
          </a:p>
          <a:p>
            <a:pPr marL="0" indent="0">
              <a:buNone/>
            </a:pPr>
            <a:r>
              <a:rPr lang="en-GB" dirty="0" err="1"/>
              <a:t>Bretag</a:t>
            </a:r>
            <a:r>
              <a:rPr lang="en-GB" dirty="0"/>
              <a:t>, T. </a:t>
            </a:r>
            <a:r>
              <a:rPr lang="en-GB" i="1" dirty="0"/>
              <a:t>et al.</a:t>
            </a:r>
            <a:r>
              <a:rPr lang="en-GB" dirty="0"/>
              <a:t> (2019) ‘Contract cheating and assessment design: exploring the relationship’, </a:t>
            </a:r>
            <a:r>
              <a:rPr lang="en-GB" i="1" dirty="0"/>
              <a:t>Assessment and Evaluation in Higher Education</a:t>
            </a:r>
            <a:r>
              <a:rPr lang="en-GB" dirty="0"/>
              <a:t>. Routledge, 44(5), pp. 676–691. </a:t>
            </a:r>
            <a:r>
              <a:rPr lang="en-GB" dirty="0" err="1"/>
              <a:t>doi</a:t>
            </a:r>
            <a:r>
              <a:rPr lang="en-GB" dirty="0"/>
              <a:t>: 10.1080/02602938.2018.1527892.</a:t>
            </a:r>
          </a:p>
          <a:p>
            <a:pPr marL="0" indent="0">
              <a:buNone/>
            </a:pPr>
            <a:r>
              <a:rPr lang="en-GB" dirty="0"/>
              <a:t>Brown, S. (2019) ‘Using assessment and feedback to empower students and enhance their learning’, in Bryan, C. and Clegg, K. (eds) </a:t>
            </a:r>
            <a:r>
              <a:rPr lang="en-GB" i="1" dirty="0"/>
              <a:t>Innovative Assessment in Higher Education</a:t>
            </a:r>
            <a:r>
              <a:rPr lang="en-GB" dirty="0"/>
              <a:t>. 2nd </a:t>
            </a:r>
            <a:r>
              <a:rPr lang="en-GB" dirty="0" err="1"/>
              <a:t>edn</a:t>
            </a:r>
            <a:r>
              <a:rPr lang="en-GB" dirty="0"/>
              <a:t>. Oxford: Routledge, pp. 50–63.</a:t>
            </a:r>
          </a:p>
          <a:p>
            <a:pPr marL="0" indent="0">
              <a:buNone/>
            </a:pPr>
            <a:r>
              <a:rPr lang="en-GB" dirty="0"/>
              <a:t>Cummings, J., and G. Maxwell. 1999. “Contextualising Authentic Assessment.” Assessment in Education: Principles, Policy &amp; Practice 6 (2): 177–194. doi:10.1080/09695949992865.</a:t>
            </a:r>
          </a:p>
          <a:p>
            <a:pPr marL="0" indent="0">
              <a:buNone/>
            </a:pPr>
            <a:r>
              <a:rPr lang="en-GB" dirty="0"/>
              <a:t>Dawson, P. (2017) ‘Assessment rubrics: towards clearer and more replicable design, research and practice’, </a:t>
            </a:r>
            <a:r>
              <a:rPr lang="en-GB" i="1" dirty="0"/>
              <a:t>Assessment and Evaluation in Higher Education</a:t>
            </a:r>
            <a:r>
              <a:rPr lang="en-GB" dirty="0"/>
              <a:t>. Routledge, 42(3), pp. 347–360. </a:t>
            </a:r>
            <a:r>
              <a:rPr lang="en-GB" dirty="0" err="1"/>
              <a:t>doi</a:t>
            </a:r>
            <a:r>
              <a:rPr lang="en-GB" dirty="0"/>
              <a:t>: 10.1080/02602938.2015.1111294.</a:t>
            </a:r>
          </a:p>
          <a:p>
            <a:pPr marL="0" indent="0">
              <a:buNone/>
            </a:pPr>
            <a:r>
              <a:rPr lang="en-GB" dirty="0"/>
              <a:t>Gibbs, G. (2019) ‘How assessment frames learning’, in Bryan, C. and Clegg, K. (eds) </a:t>
            </a:r>
            <a:r>
              <a:rPr lang="en-GB" i="1" dirty="0"/>
              <a:t>Innovative Assessment in Higher Education</a:t>
            </a:r>
            <a:r>
              <a:rPr lang="en-GB" dirty="0"/>
              <a:t>. Oxford: Routledge, pp. 22–35.</a:t>
            </a:r>
          </a:p>
          <a:p>
            <a:pPr marL="0" indent="0">
              <a:buNone/>
            </a:pPr>
            <a:r>
              <a:rPr lang="en-GB" dirty="0"/>
              <a:t>Ion, G., Sánchez Martí, A. and </a:t>
            </a:r>
            <a:r>
              <a:rPr lang="en-GB" dirty="0" err="1"/>
              <a:t>Agud</a:t>
            </a:r>
            <a:r>
              <a:rPr lang="en-GB" dirty="0"/>
              <a:t> Morell, I. (2019) ‘Giving or receiving feedback: which is more beneficial to students’ learning?’, </a:t>
            </a:r>
            <a:r>
              <a:rPr lang="en-GB" i="1" dirty="0"/>
              <a:t>Assessment and Evaluation in Higher Education</a:t>
            </a:r>
            <a:r>
              <a:rPr lang="en-GB" dirty="0"/>
              <a:t>. Routledge, 44(1), pp. 124–138. </a:t>
            </a:r>
            <a:r>
              <a:rPr lang="en-GB" dirty="0" err="1"/>
              <a:t>doi</a:t>
            </a:r>
            <a:r>
              <a:rPr lang="en-GB" dirty="0"/>
              <a:t>: 10.1080/02602938.2018.1484881.</a:t>
            </a:r>
          </a:p>
          <a:p>
            <a:pPr marL="0" indent="0">
              <a:buNone/>
            </a:pPr>
            <a:r>
              <a:rPr lang="en-GB" dirty="0"/>
              <a:t>Jessop, T. (2019) ‘Changing the narrative: a programme approach to assessment through TESTA’, in Bryan, C. and Clegg, K. (eds) </a:t>
            </a:r>
            <a:r>
              <a:rPr lang="en-GB" i="1" dirty="0"/>
              <a:t>Innovative Assessment in Higher Education</a:t>
            </a:r>
            <a:r>
              <a:rPr lang="en-GB" dirty="0"/>
              <a:t>. 2nd </a:t>
            </a:r>
            <a:r>
              <a:rPr lang="en-GB" dirty="0" err="1"/>
              <a:t>edn</a:t>
            </a:r>
            <a:r>
              <a:rPr lang="en-GB" dirty="0"/>
              <a:t>. Ox: Routledge, pp. 36–49.</a:t>
            </a:r>
          </a:p>
          <a:p>
            <a:pPr marL="0" indent="0">
              <a:buNone/>
            </a:pPr>
            <a:r>
              <a:rPr lang="en-US" dirty="0"/>
              <a:t>McDowell, Liz, Sambell, Kay and Davison, Gillian (2009) Assessment for learning : a brief history and review of terminology. In: Improving Student Learning Through the Curriculum. Oxford Centre for Staff and Learning Development, </a:t>
            </a:r>
          </a:p>
          <a:p>
            <a:pPr marL="0" indent="0">
              <a:buNone/>
            </a:pPr>
            <a:r>
              <a:rPr lang="en-US" dirty="0"/>
              <a:t>Lui, D and Bridgeman, A. (2023) </a:t>
            </a:r>
            <a:r>
              <a:rPr lang="en-GB" b="0" i="0">
                <a:solidFill>
                  <a:srgbClr val="000000"/>
                </a:solidFill>
                <a:effectLst/>
                <a:latin typeface="Apercu"/>
              </a:rPr>
              <a:t>What to do about assessments if we can’t out-design or out-run AI? </a:t>
            </a:r>
            <a:r>
              <a:rPr lang="en-US"/>
              <a:t>https</a:t>
            </a:r>
            <a:r>
              <a:rPr lang="en-US" dirty="0"/>
              <a:t>://educational-</a:t>
            </a:r>
            <a:r>
              <a:rPr lang="en-US" dirty="0" err="1"/>
              <a:t>innovation.sydney.edu.au</a:t>
            </a:r>
            <a:r>
              <a:rPr lang="en-US" dirty="0"/>
              <a:t>/</a:t>
            </a:r>
            <a:r>
              <a:rPr lang="en-US" dirty="0" err="1"/>
              <a:t>teaching@sydney</a:t>
            </a:r>
            <a:r>
              <a:rPr lang="en-US" dirty="0"/>
              <a:t>/what-to-do-about-assessments-if-we-cant-out-design-or-out-run-ai/ </a:t>
            </a:r>
          </a:p>
          <a:p>
            <a:pPr marL="0" indent="0">
              <a:buNone/>
            </a:pPr>
            <a:r>
              <a:rPr lang="en-US" dirty="0"/>
              <a:t>Oxford, pp. 56-64. ISBN 1873576786 </a:t>
            </a:r>
          </a:p>
          <a:p>
            <a:pPr marL="0" indent="0">
              <a:buNone/>
            </a:pPr>
            <a:r>
              <a:rPr lang="en-GB" dirty="0"/>
              <a:t>Maxwell, T. W. (2012) ‘Assessment in higher education in the professions: action research as an authentic assessment task’, </a:t>
            </a:r>
            <a:r>
              <a:rPr lang="en-GB" i="1" dirty="0"/>
              <a:t>Teaching in Higher Education</a:t>
            </a:r>
            <a:r>
              <a:rPr lang="en-GB" dirty="0"/>
              <a:t>, 17(6), pp. 686–696. </a:t>
            </a:r>
            <a:r>
              <a:rPr lang="en-GB" dirty="0" err="1"/>
              <a:t>doi</a:t>
            </a:r>
            <a:r>
              <a:rPr lang="en-GB" dirty="0"/>
              <a:t>: 10.1080/13562517.2012.725220.Mcdowell, L., Sambell, K. and Davison, G. (no date) </a:t>
            </a:r>
            <a:r>
              <a:rPr lang="en-GB" i="1" dirty="0"/>
              <a:t>Assessment for learning : a brief history and review of terminology</a:t>
            </a:r>
            <a:r>
              <a:rPr lang="en-GB" dirty="0"/>
              <a:t>. Available at: </a:t>
            </a:r>
            <a:r>
              <a:rPr lang="en-GB" dirty="0">
                <a:hlinkClick r:id="rId3"/>
              </a:rPr>
              <a:t>http://www.shu.ac.uk/_assets/pdf/2331LTAreportinorder.pdf</a:t>
            </a:r>
            <a:r>
              <a:rPr lang="en-GB" dirty="0"/>
              <a:t>.</a:t>
            </a:r>
          </a:p>
          <a:p>
            <a:pPr marL="0" indent="0" algn="l">
              <a:buNone/>
            </a:pPr>
            <a:r>
              <a:rPr lang="en-GB" dirty="0"/>
              <a:t>Nikolic, S., </a:t>
            </a:r>
            <a:r>
              <a:rPr lang="en-GB" dirty="0" err="1"/>
              <a:t>Daniel,S</a:t>
            </a:r>
            <a:r>
              <a:rPr lang="en-GB" dirty="0"/>
              <a:t>., Haque, R., </a:t>
            </a:r>
            <a:r>
              <a:rPr lang="en-GB" dirty="0" err="1"/>
              <a:t>Belkina</a:t>
            </a:r>
            <a:r>
              <a:rPr lang="en-GB" dirty="0"/>
              <a:t>, M., Hassan, G.M., Grundy, S.,  </a:t>
            </a:r>
            <a:r>
              <a:rPr lang="en-GB" dirty="0" err="1"/>
              <a:t>Lyden</a:t>
            </a:r>
            <a:r>
              <a:rPr lang="en-GB" dirty="0"/>
              <a:t>,  S., Neal, P., &amp; Sandison, C. (2023) </a:t>
            </a:r>
            <a:r>
              <a:rPr lang="en-GB" dirty="0" err="1"/>
              <a:t>ChatGPT</a:t>
            </a:r>
            <a:r>
              <a:rPr lang="en-GB" dirty="0"/>
              <a:t> versus engineering education assessment: a multidisciplinary and multi-institutional benchmarking and analysis of this generative artificial intelligence tool to investigate assessment integrity, European Journal of Engineering Education, 48:4, 559-614, DOI: </a:t>
            </a:r>
            <a:r>
              <a:rPr lang="en-GB" dirty="0">
                <a:hlinkClick r:id="rId4">
                  <a:extLst>
                    <a:ext uri="{A12FA001-AC4F-418D-AE19-62706E023703}">
                      <ahyp:hlinkClr xmlns:ahyp="http://schemas.microsoft.com/office/drawing/2018/hyperlinkcolor" val="tx"/>
                    </a:ext>
                  </a:extLst>
                </a:hlinkClick>
              </a:rPr>
              <a:t>10.1080/03043797.2023.2213169</a:t>
            </a:r>
            <a:endParaRPr lang="en-GB" dirty="0"/>
          </a:p>
          <a:p>
            <a:pPr marL="0" indent="0">
              <a:buNone/>
            </a:pPr>
            <a:r>
              <a:rPr lang="en-GB" dirty="0"/>
              <a:t>Stein, S. J., Isaacs, G. and Andrews, T. (2004) ‘Incorporating authentic learning exp Wiggins, G., and J. McTighe. 2006. “Examining the Teaching Life.” Educational Leadership. 63 (6): 26–29</a:t>
            </a:r>
          </a:p>
          <a:p>
            <a:pPr marL="0" indent="0">
              <a:buNone/>
            </a:pPr>
            <a:r>
              <a:rPr lang="en-GB" dirty="0"/>
              <a:t>Torrance, H. 1995. Evaluating Authentic Assessment. Buckingham: Open University Press.</a:t>
            </a:r>
          </a:p>
          <a:p>
            <a:pPr marL="0" indent="0">
              <a:buNone/>
            </a:pPr>
            <a:r>
              <a:rPr lang="en-GB" dirty="0" err="1"/>
              <a:t>Villarroel</a:t>
            </a:r>
            <a:r>
              <a:rPr lang="en-GB" dirty="0"/>
              <a:t>, V. </a:t>
            </a:r>
            <a:r>
              <a:rPr lang="en-GB" i="1" dirty="0"/>
              <a:t>et al.</a:t>
            </a:r>
            <a:r>
              <a:rPr lang="en-GB" dirty="0"/>
              <a:t> (2018) ‘Authentic assessment: creating a blueprint for course design’, </a:t>
            </a:r>
            <a:r>
              <a:rPr lang="en-GB" i="1" dirty="0"/>
              <a:t>Assessment and Evaluation in Higher Education</a:t>
            </a:r>
            <a:r>
              <a:rPr lang="en-GB" dirty="0"/>
              <a:t>. Routledge, 43(5), pp. 840–854. </a:t>
            </a:r>
            <a:r>
              <a:rPr lang="en-GB" dirty="0" err="1"/>
              <a:t>doi</a:t>
            </a:r>
            <a:r>
              <a:rPr lang="en-GB" dirty="0"/>
              <a:t>: 10.1080/02602938.2017.1412396.</a:t>
            </a:r>
          </a:p>
          <a:p>
            <a:pPr marL="0" indent="0">
              <a:buNone/>
            </a:pPr>
            <a:r>
              <a:rPr lang="en-GB" dirty="0" err="1"/>
              <a:t>Villarroel</a:t>
            </a:r>
            <a:r>
              <a:rPr lang="en-GB" dirty="0"/>
              <a:t>, V. </a:t>
            </a:r>
            <a:r>
              <a:rPr lang="en-GB" i="1" dirty="0"/>
              <a:t>et al.</a:t>
            </a:r>
            <a:r>
              <a:rPr lang="en-GB" dirty="0"/>
              <a:t> (2019) ‘Using principles of authentic assessment to redesign written examinations and tests’, </a:t>
            </a:r>
            <a:r>
              <a:rPr lang="en-GB" i="1" dirty="0"/>
              <a:t>Innovations in Education and Teaching International</a:t>
            </a:r>
            <a:r>
              <a:rPr lang="en-GB" dirty="0"/>
              <a:t>. Routledge, 00(00), pp. 1–12. </a:t>
            </a:r>
            <a:r>
              <a:rPr lang="en-GB" dirty="0" err="1"/>
              <a:t>doi</a:t>
            </a:r>
            <a:r>
              <a:rPr lang="en-GB" dirty="0"/>
              <a:t>: 10.1080/14703297.2018.1564882.</a:t>
            </a:r>
          </a:p>
          <a:p>
            <a:pPr marL="0" indent="0">
              <a:buNone/>
            </a:pPr>
            <a:r>
              <a:rPr lang="en-GB" dirty="0"/>
              <a:t>Watkins, D., B. Dahlin, and M. </a:t>
            </a:r>
            <a:r>
              <a:rPr lang="en-GB" dirty="0" err="1"/>
              <a:t>Ekholm</a:t>
            </a:r>
            <a:r>
              <a:rPr lang="en-GB" dirty="0"/>
              <a:t>. 2005. “Awareness of the Backwash Effect of Assessment: A </a:t>
            </a:r>
            <a:r>
              <a:rPr lang="en-GB" dirty="0" err="1"/>
              <a:t>Phenomenographic</a:t>
            </a:r>
            <a:r>
              <a:rPr lang="en-GB" dirty="0"/>
              <a:t> Study of the Views of Hong Kong and Swedish Lecturers.” Instructional Science 33: 283–309.</a:t>
            </a:r>
          </a:p>
          <a:p>
            <a:pPr marL="0" indent="0">
              <a:buNone/>
            </a:pPr>
            <a:r>
              <a:rPr lang="en-GB" dirty="0"/>
              <a:t>Wiggins, G., and J. McTighe. 2006. “Examining the Teaching Life.” Educational Leadership. 63 (6): 26–29</a:t>
            </a:r>
          </a:p>
          <a:p>
            <a:pPr marL="0" indent="0">
              <a:buNone/>
            </a:pPr>
            <a:r>
              <a:rPr lang="en-US" dirty="0"/>
              <a:t>Winter, R. and </a:t>
            </a:r>
            <a:r>
              <a:rPr lang="en-US" dirty="0" err="1"/>
              <a:t>Sgoggins</a:t>
            </a:r>
            <a:r>
              <a:rPr lang="en-US" dirty="0"/>
              <a:t>, J. (1999) ‘The Patchwork Text: A Coursework format for education as critical understanding', Teaching in Higher Education, Vol. 4, No.</a:t>
            </a:r>
            <a:endParaRPr lang="en-GB" dirty="0"/>
          </a:p>
          <a:p>
            <a:endParaRPr lang="en-US" dirty="0"/>
          </a:p>
        </p:txBody>
      </p:sp>
      <p:sp>
        <p:nvSpPr>
          <p:cNvPr id="4" name="Slide Number Placeholder 3"/>
          <p:cNvSpPr>
            <a:spLocks noGrp="1"/>
          </p:cNvSpPr>
          <p:nvPr>
            <p:ph type="sldNum" sz="quarter" idx="5"/>
          </p:nvPr>
        </p:nvSpPr>
        <p:spPr/>
        <p:txBody>
          <a:bodyPr/>
          <a:lstStyle/>
          <a:p>
            <a:fld id="{D1BFF35F-CCA9-4D4C-966E-5D2E030D5A93}" type="slidenum">
              <a:rPr lang="en-GB" smtClean="0"/>
              <a:t>30</a:t>
            </a:fld>
            <a:endParaRPr lang="en-GB"/>
          </a:p>
        </p:txBody>
      </p:sp>
    </p:spTree>
    <p:extLst>
      <p:ext uri="{BB962C8B-B14F-4D97-AF65-F5344CB8AC3E}">
        <p14:creationId xmlns:p14="http://schemas.microsoft.com/office/powerpoint/2010/main" val="943737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AU Title Slide - bottom left log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3956546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HAU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1512801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AU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997834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AU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131700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HAU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634834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AU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768445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U Blank - bottom lef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3870418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ark blue HAU Title Slide - bottom left log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1265733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Dark blue HAU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9673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Dark blue HAU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695317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U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804207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Dark blue HAU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996276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blue HAU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069687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blue HAU Blank - bottom lef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242723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HAU Blue Title Slide - bottom left logo">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283777344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HAU Blue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0034" y="5800642"/>
            <a:ext cx="2296965" cy="749318"/>
          </a:xfrm>
          <a:prstGeom prst="rect">
            <a:avLst/>
          </a:prstGeom>
        </p:spPr>
      </p:pic>
    </p:spTree>
    <p:extLst>
      <p:ext uri="{BB962C8B-B14F-4D97-AF65-F5344CB8AC3E}">
        <p14:creationId xmlns:p14="http://schemas.microsoft.com/office/powerpoint/2010/main" val="4187705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HAU Blue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0485" y="5768763"/>
            <a:ext cx="2296965" cy="749318"/>
          </a:xfrm>
          <a:prstGeom prst="rect">
            <a:avLst/>
          </a:prstGeom>
        </p:spPr>
      </p:pic>
    </p:spTree>
    <p:extLst>
      <p:ext uri="{BB962C8B-B14F-4D97-AF65-F5344CB8AC3E}">
        <p14:creationId xmlns:p14="http://schemas.microsoft.com/office/powerpoint/2010/main" val="3311757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U Blue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5035" y="5889710"/>
            <a:ext cx="2296965" cy="749318"/>
          </a:xfrm>
          <a:prstGeom prst="rect">
            <a:avLst/>
          </a:prstGeom>
        </p:spPr>
      </p:pic>
    </p:spTree>
    <p:extLst>
      <p:ext uri="{BB962C8B-B14F-4D97-AF65-F5344CB8AC3E}">
        <p14:creationId xmlns:p14="http://schemas.microsoft.com/office/powerpoint/2010/main" val="2688010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HAU Blue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705" y="5761963"/>
            <a:ext cx="2296965" cy="749318"/>
          </a:xfrm>
          <a:prstGeom prst="rect">
            <a:avLst/>
          </a:prstGeom>
        </p:spPr>
      </p:pic>
    </p:spTree>
    <p:extLst>
      <p:ext uri="{BB962C8B-B14F-4D97-AF65-F5344CB8AC3E}">
        <p14:creationId xmlns:p14="http://schemas.microsoft.com/office/powerpoint/2010/main" val="358938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U Blue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09847" y="5802304"/>
            <a:ext cx="2296965" cy="749318"/>
          </a:xfrm>
          <a:prstGeom prst="rect">
            <a:avLst/>
          </a:prstGeom>
        </p:spPr>
      </p:pic>
      <p:sp>
        <p:nvSpPr>
          <p:cNvPr id="2" name="Rectangle 1">
            <a:extLst>
              <a:ext uri="{FF2B5EF4-FFF2-40B4-BE49-F238E27FC236}">
                <a16:creationId xmlns:a16="http://schemas.microsoft.com/office/drawing/2014/main" id="{187D313D-211D-4E41-BD65-A067797B73F0}"/>
              </a:ext>
            </a:extLst>
          </p:cNvPr>
          <p:cNvSpPr/>
          <p:nvPr userDrawn="1"/>
        </p:nvSpPr>
        <p:spPr>
          <a:xfrm>
            <a:off x="445284" y="6176963"/>
            <a:ext cx="1762342" cy="400110"/>
          </a:xfrm>
          <a:prstGeom prst="rect">
            <a:avLst/>
          </a:prstGeom>
        </p:spPr>
        <p:txBody>
          <a:bodyPr wrap="none">
            <a:spAutoFit/>
          </a:bodyPr>
          <a:lstStyle/>
          <a:p>
            <a:r>
              <a:rPr lang="en-GB" sz="2000" b="1" kern="1200" dirty="0">
                <a:solidFill>
                  <a:schemeClr val="tx1"/>
                </a:solidFill>
                <a:latin typeface="+mn-lt"/>
                <a:ea typeface="+mn-ea"/>
                <a:cs typeface="+mn-cs"/>
              </a:rPr>
              <a:t>@</a:t>
            </a:r>
            <a:r>
              <a:rPr lang="en-GB" sz="2000" b="1" kern="1200" dirty="0" err="1">
                <a:solidFill>
                  <a:schemeClr val="tx1"/>
                </a:solidFill>
                <a:latin typeface="+mn-lt"/>
                <a:ea typeface="+mn-ea"/>
                <a:cs typeface="+mn-cs"/>
              </a:rPr>
              <a:t>LydiaJArnold</a:t>
            </a:r>
            <a:endParaRPr lang="en-GB" sz="2000" b="1" kern="1200" dirty="0">
              <a:solidFill>
                <a:schemeClr val="tx1"/>
              </a:solidFill>
              <a:latin typeface="+mn-lt"/>
              <a:ea typeface="+mn-ea"/>
              <a:cs typeface="+mn-cs"/>
            </a:endParaRPr>
          </a:p>
        </p:txBody>
      </p:sp>
    </p:spTree>
    <p:extLst>
      <p:ext uri="{BB962C8B-B14F-4D97-AF65-F5344CB8AC3E}">
        <p14:creationId xmlns:p14="http://schemas.microsoft.com/office/powerpoint/2010/main" val="1705564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U Blue Blank - bottom left logo">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129" y="5829198"/>
            <a:ext cx="2296965" cy="749318"/>
          </a:xfrm>
          <a:prstGeom prst="rect">
            <a:avLst/>
          </a:prstGeom>
        </p:spPr>
      </p:pic>
    </p:spTree>
    <p:extLst>
      <p:ext uri="{BB962C8B-B14F-4D97-AF65-F5344CB8AC3E}">
        <p14:creationId xmlns:p14="http://schemas.microsoft.com/office/powerpoint/2010/main" val="1690543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620840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BA7A8-60E3-4813-915D-EC3D330355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F44C4C-973C-45DA-AEA5-CB34DE3E6B2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4D449AC-9618-40DE-A07A-A69082E96B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7156E4-64DE-4007-8C23-A10EB8F6093A}"/>
              </a:ext>
            </a:extLst>
          </p:cNvPr>
          <p:cNvSpPr>
            <a:spLocks noGrp="1"/>
          </p:cNvSpPr>
          <p:nvPr>
            <p:ph type="dt" sz="half" idx="10"/>
          </p:nvPr>
        </p:nvSpPr>
        <p:spPr/>
        <p:txBody>
          <a:bodyPr/>
          <a:lstStyle/>
          <a:p>
            <a:fld id="{93EC17DF-6646-49E9-A543-305561E13D7B}" type="datetimeFigureOut">
              <a:rPr lang="en-GB" smtClean="0"/>
              <a:t>12/07/2024</a:t>
            </a:fld>
            <a:endParaRPr lang="en-GB"/>
          </a:p>
        </p:txBody>
      </p:sp>
      <p:sp>
        <p:nvSpPr>
          <p:cNvPr id="6" name="Footer Placeholder 5">
            <a:extLst>
              <a:ext uri="{FF2B5EF4-FFF2-40B4-BE49-F238E27FC236}">
                <a16:creationId xmlns:a16="http://schemas.microsoft.com/office/drawing/2014/main" id="{FAD73AD4-FDA6-45C5-A414-197C32DC47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76BDF2-DC2F-49D9-B153-04F0613F6531}"/>
              </a:ext>
            </a:extLst>
          </p:cNvPr>
          <p:cNvSpPr>
            <a:spLocks noGrp="1"/>
          </p:cNvSpPr>
          <p:nvPr>
            <p:ph type="sldNum" sz="quarter" idx="12"/>
          </p:nvPr>
        </p:nvSpPr>
        <p:spPr/>
        <p:txBody>
          <a:bodyPr/>
          <a:lstStyle/>
          <a:p>
            <a:fld id="{D095EA3E-8612-4919-80C4-A7F170A7AA07}" type="slidenum">
              <a:rPr lang="en-GB" smtClean="0"/>
              <a:t>‹#›</a:t>
            </a:fld>
            <a:endParaRPr lang="en-GB"/>
          </a:p>
        </p:txBody>
      </p:sp>
    </p:spTree>
    <p:extLst>
      <p:ext uri="{BB962C8B-B14F-4D97-AF65-F5344CB8AC3E}">
        <p14:creationId xmlns:p14="http://schemas.microsoft.com/office/powerpoint/2010/main" val="22004399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HAU Yellow Title Slide - bottom left logo">
    <p:bg>
      <p:bgPr>
        <a:solidFill>
          <a:srgbClr val="FFF5D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318067054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HAU Yellow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4070306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HAU Yellow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41144708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AU Yellow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756084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HAU Yellow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3361203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AU Yellow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1069820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AU Yellow Blank - bottom lef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379145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HAU Title Slide - bottom right logo">
    <p:bg>
      <p:bgPr>
        <a:solidFill>
          <a:srgbClr val="F7F7F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46884619"/>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HAU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4179679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HAU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35942023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AU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41748755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HAU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40667806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AU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1196486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AU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802355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ark blue HAU Title Slide - bottom right log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699135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Dark blue HAU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17770346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Dark blue HAU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9418460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ark blue HAU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42903880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Dark blue HAU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16607471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ark blue HAU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5364036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ark blue HAU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4170444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HAU Blue Title Slide - bottom right logo">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2432104102"/>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HAU Blue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0748036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HAU Blue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19838593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AU Blue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31865577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HAU Blue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24765167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AU Blue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24139505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AU Blue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3443309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117702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BA7A8-60E3-4813-915D-EC3D330355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F44C4C-973C-45DA-AEA5-CB34DE3E6B2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4D449AC-9618-40DE-A07A-A69082E96B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7156E4-64DE-4007-8C23-A10EB8F6093A}"/>
              </a:ext>
            </a:extLst>
          </p:cNvPr>
          <p:cNvSpPr>
            <a:spLocks noGrp="1"/>
          </p:cNvSpPr>
          <p:nvPr>
            <p:ph type="dt" sz="half" idx="10"/>
          </p:nvPr>
        </p:nvSpPr>
        <p:spPr/>
        <p:txBody>
          <a:bodyPr/>
          <a:lstStyle/>
          <a:p>
            <a:fld id="{93EC17DF-6646-49E9-A543-305561E13D7B}" type="datetimeFigureOut">
              <a:rPr lang="en-GB" smtClean="0"/>
              <a:t>12/07/2024</a:t>
            </a:fld>
            <a:endParaRPr lang="en-GB"/>
          </a:p>
        </p:txBody>
      </p:sp>
      <p:sp>
        <p:nvSpPr>
          <p:cNvPr id="6" name="Footer Placeholder 5">
            <a:extLst>
              <a:ext uri="{FF2B5EF4-FFF2-40B4-BE49-F238E27FC236}">
                <a16:creationId xmlns:a16="http://schemas.microsoft.com/office/drawing/2014/main" id="{FAD73AD4-FDA6-45C5-A414-197C32DC47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76BDF2-DC2F-49D9-B153-04F0613F6531}"/>
              </a:ext>
            </a:extLst>
          </p:cNvPr>
          <p:cNvSpPr>
            <a:spLocks noGrp="1"/>
          </p:cNvSpPr>
          <p:nvPr>
            <p:ph type="sldNum" sz="quarter" idx="12"/>
          </p:nvPr>
        </p:nvSpPr>
        <p:spPr/>
        <p:txBody>
          <a:bodyPr/>
          <a:lstStyle/>
          <a:p>
            <a:fld id="{D095EA3E-8612-4919-80C4-A7F170A7AA07}" type="slidenum">
              <a:rPr lang="en-GB" smtClean="0"/>
              <a:t>‹#›</a:t>
            </a:fld>
            <a:endParaRPr lang="en-GB"/>
          </a:p>
        </p:txBody>
      </p:sp>
    </p:spTree>
    <p:extLst>
      <p:ext uri="{BB962C8B-B14F-4D97-AF65-F5344CB8AC3E}">
        <p14:creationId xmlns:p14="http://schemas.microsoft.com/office/powerpoint/2010/main" val="5692192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HAU Blue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09847" y="5802304"/>
            <a:ext cx="2296965" cy="749318"/>
          </a:xfrm>
          <a:prstGeom prst="rect">
            <a:avLst/>
          </a:prstGeom>
        </p:spPr>
      </p:pic>
      <p:sp>
        <p:nvSpPr>
          <p:cNvPr id="2" name="Rectangle 1">
            <a:extLst>
              <a:ext uri="{FF2B5EF4-FFF2-40B4-BE49-F238E27FC236}">
                <a16:creationId xmlns:a16="http://schemas.microsoft.com/office/drawing/2014/main" id="{187D313D-211D-4E41-BD65-A067797B73F0}"/>
              </a:ext>
            </a:extLst>
          </p:cNvPr>
          <p:cNvSpPr/>
          <p:nvPr userDrawn="1"/>
        </p:nvSpPr>
        <p:spPr>
          <a:xfrm>
            <a:off x="445284" y="6176963"/>
            <a:ext cx="1762342" cy="400110"/>
          </a:xfrm>
          <a:prstGeom prst="rect">
            <a:avLst/>
          </a:prstGeom>
        </p:spPr>
        <p:txBody>
          <a:bodyPr wrap="none">
            <a:spAutoFit/>
          </a:bodyPr>
          <a:lstStyle/>
          <a:p>
            <a:r>
              <a:rPr lang="en-GB" sz="2000" b="1" kern="1200" dirty="0">
                <a:solidFill>
                  <a:schemeClr val="tx1"/>
                </a:solidFill>
                <a:latin typeface="+mn-lt"/>
                <a:ea typeface="+mn-ea"/>
                <a:cs typeface="+mn-cs"/>
              </a:rPr>
              <a:t>@</a:t>
            </a:r>
            <a:r>
              <a:rPr lang="en-GB" sz="2000" b="1" kern="1200" dirty="0" err="1">
                <a:solidFill>
                  <a:schemeClr val="tx1"/>
                </a:solidFill>
                <a:latin typeface="+mn-lt"/>
                <a:ea typeface="+mn-ea"/>
                <a:cs typeface="+mn-cs"/>
              </a:rPr>
              <a:t>LydiaJArnold</a:t>
            </a:r>
            <a:endParaRPr lang="en-GB" sz="2000" b="1" kern="1200" dirty="0">
              <a:solidFill>
                <a:schemeClr val="tx1"/>
              </a:solidFill>
              <a:latin typeface="+mn-lt"/>
              <a:ea typeface="+mn-ea"/>
              <a:cs typeface="+mn-cs"/>
            </a:endParaRPr>
          </a:p>
        </p:txBody>
      </p:sp>
    </p:spTree>
    <p:extLst>
      <p:ext uri="{BB962C8B-B14F-4D97-AF65-F5344CB8AC3E}">
        <p14:creationId xmlns:p14="http://schemas.microsoft.com/office/powerpoint/2010/main" val="15064420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HAU Yellow Title Slide - bottom right logo">
    <p:bg>
      <p:bgPr>
        <a:solidFill>
          <a:srgbClr val="FFF5D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3583700228"/>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HAU Yellow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10915024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HAU Yellow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9510314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AU Yellow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14600551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HAU Yellow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17946601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AU Yellow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27174639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AU Yellow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34263399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HAU blue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mj-lt"/>
              </a:defRPr>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Slide Number Placeholder 5">
            <a:extLst>
              <a:ext uri="{FF2B5EF4-FFF2-40B4-BE49-F238E27FC236}">
                <a16:creationId xmlns:a16="http://schemas.microsoft.com/office/drawing/2014/main" id="{BEB23346-5174-8844-634C-107F46BF3B71}"/>
              </a:ext>
            </a:extLst>
          </p:cNvPr>
          <p:cNvSpPr>
            <a:spLocks noGrp="1"/>
          </p:cNvSpPr>
          <p:nvPr>
            <p:ph type="sldNum" sz="quarter" idx="10"/>
          </p:nvPr>
        </p:nvSpPr>
        <p:spPr/>
        <p:txBody>
          <a:bodyPr/>
          <a:lstStyle>
            <a:lvl1pPr>
              <a:defRPr/>
            </a:lvl1pPr>
          </a:lstStyle>
          <a:p>
            <a:pPr>
              <a:defRPr/>
            </a:pPr>
            <a:fld id="{CDC23F3D-1012-7747-A224-1F1995FFEB4A}" type="slidenum">
              <a:rPr lang="en-GB"/>
              <a:pPr>
                <a:defRPr/>
              </a:pPr>
              <a:t>‹#›</a:t>
            </a:fld>
            <a:endParaRPr lang="en-GB" dirty="0"/>
          </a:p>
        </p:txBody>
      </p:sp>
    </p:spTree>
    <p:extLst>
      <p:ext uri="{BB962C8B-B14F-4D97-AF65-F5344CB8AC3E}">
        <p14:creationId xmlns:p14="http://schemas.microsoft.com/office/powerpoint/2010/main" val="167090888"/>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HAU blue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GB"/>
              <a:t>Click to edit Master title style</a:t>
            </a:r>
            <a:endParaRPr lang="en-GB" dirty="0"/>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Slide Number Placeholder 5">
            <a:extLst>
              <a:ext uri="{FF2B5EF4-FFF2-40B4-BE49-F238E27FC236}">
                <a16:creationId xmlns:a16="http://schemas.microsoft.com/office/drawing/2014/main" id="{66432BBC-F0FD-E82F-F093-9883FB74D81A}"/>
              </a:ext>
            </a:extLst>
          </p:cNvPr>
          <p:cNvSpPr>
            <a:spLocks noGrp="1"/>
          </p:cNvSpPr>
          <p:nvPr>
            <p:ph type="sldNum" sz="quarter" idx="10"/>
          </p:nvPr>
        </p:nvSpPr>
        <p:spPr/>
        <p:txBody>
          <a:bodyPr/>
          <a:lstStyle>
            <a:lvl1pPr>
              <a:defRPr/>
            </a:lvl1pPr>
          </a:lstStyle>
          <a:p>
            <a:pPr>
              <a:defRPr/>
            </a:pPr>
            <a:fld id="{95951604-BF2F-CF44-9E08-380BCDF1ACED}" type="slidenum">
              <a:rPr lang="en-GB"/>
              <a:pPr>
                <a:defRPr/>
              </a:pPr>
              <a:t>‹#›</a:t>
            </a:fld>
            <a:endParaRPr lang="en-GB" dirty="0"/>
          </a:p>
        </p:txBody>
      </p:sp>
    </p:spTree>
    <p:extLst>
      <p:ext uri="{BB962C8B-B14F-4D97-AF65-F5344CB8AC3E}">
        <p14:creationId xmlns:p14="http://schemas.microsoft.com/office/powerpoint/2010/main" val="2425219298"/>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HAU blu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lstStyle>
            <a:lvl1pPr>
              <a:defRPr sz="6000">
                <a:latin typeface="+mj-lt"/>
              </a:defRPr>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Slide Number Placeholder 5">
            <a:extLst>
              <a:ext uri="{FF2B5EF4-FFF2-40B4-BE49-F238E27FC236}">
                <a16:creationId xmlns:a16="http://schemas.microsoft.com/office/drawing/2014/main" id="{1694AF31-D805-9EB3-8B7E-C8B667E30C4B}"/>
              </a:ext>
            </a:extLst>
          </p:cNvPr>
          <p:cNvSpPr>
            <a:spLocks noGrp="1"/>
          </p:cNvSpPr>
          <p:nvPr>
            <p:ph type="sldNum" sz="quarter" idx="10"/>
          </p:nvPr>
        </p:nvSpPr>
        <p:spPr/>
        <p:txBody>
          <a:bodyPr/>
          <a:lstStyle>
            <a:lvl1pPr>
              <a:defRPr/>
            </a:lvl1pPr>
          </a:lstStyle>
          <a:p>
            <a:pPr>
              <a:defRPr/>
            </a:pPr>
            <a:fld id="{03DBD2D7-6393-344B-B9AA-DB52CD0AB026}" type="slidenum">
              <a:rPr lang="en-GB"/>
              <a:pPr>
                <a:defRPr/>
              </a:pPr>
              <a:t>‹#›</a:t>
            </a:fld>
            <a:endParaRPr lang="en-GB" dirty="0"/>
          </a:p>
        </p:txBody>
      </p:sp>
    </p:spTree>
    <p:extLst>
      <p:ext uri="{BB962C8B-B14F-4D97-AF65-F5344CB8AC3E}">
        <p14:creationId xmlns:p14="http://schemas.microsoft.com/office/powerpoint/2010/main" val="109370476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HAU blue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Slide Number Placeholder 5">
            <a:extLst>
              <a:ext uri="{FF2B5EF4-FFF2-40B4-BE49-F238E27FC236}">
                <a16:creationId xmlns:a16="http://schemas.microsoft.com/office/drawing/2014/main" id="{C95F9AF1-9982-E54A-208D-0B7A80CC138D}"/>
              </a:ext>
            </a:extLst>
          </p:cNvPr>
          <p:cNvSpPr>
            <a:spLocks noGrp="1"/>
          </p:cNvSpPr>
          <p:nvPr>
            <p:ph type="sldNum" sz="quarter" idx="10"/>
          </p:nvPr>
        </p:nvSpPr>
        <p:spPr/>
        <p:txBody>
          <a:bodyPr/>
          <a:lstStyle>
            <a:lvl1pPr>
              <a:defRPr/>
            </a:lvl1pPr>
          </a:lstStyle>
          <a:p>
            <a:pPr>
              <a:defRPr/>
            </a:pPr>
            <a:fld id="{15EFD079-B32F-4C48-9BEC-5E068F03D9FC}" type="slidenum">
              <a:rPr lang="en-GB"/>
              <a:pPr>
                <a:defRPr/>
              </a:pPr>
              <a:t>‹#›</a:t>
            </a:fld>
            <a:endParaRPr lang="en-GB" dirty="0"/>
          </a:p>
        </p:txBody>
      </p:sp>
    </p:spTree>
    <p:extLst>
      <p:ext uri="{BB962C8B-B14F-4D97-AF65-F5344CB8AC3E}">
        <p14:creationId xmlns:p14="http://schemas.microsoft.com/office/powerpoint/2010/main" val="3079150625"/>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HAU blue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mj-lt"/>
              </a:defRPr>
            </a:lvl1pPr>
          </a:lstStyle>
          <a:p>
            <a:r>
              <a:rPr lang="en-GB"/>
              <a:t>Click to edit Master title style</a:t>
            </a:r>
            <a:endParaRPr lang="en-GB" dirty="0"/>
          </a:p>
        </p:txBody>
      </p:sp>
      <p:sp>
        <p:nvSpPr>
          <p:cNvPr id="3" name="Text Placeholder 2"/>
          <p:cNvSpPr>
            <a:spLocks noGrp="1"/>
          </p:cNvSpPr>
          <p:nvPr>
            <p:ph type="body" idx="1"/>
          </p:nvPr>
        </p:nvSpPr>
        <p:spPr>
          <a:xfrm>
            <a:off x="839788" y="1690687"/>
            <a:ext cx="5157787" cy="814387"/>
          </a:xfrm>
        </p:spPr>
        <p:txBody>
          <a:bodyPr anchor="ctr"/>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90687"/>
            <a:ext cx="5183188" cy="814388"/>
          </a:xfrm>
        </p:spPr>
        <p:txBody>
          <a:bodyPr anchor="ctr"/>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Slide Number Placeholder 5">
            <a:extLst>
              <a:ext uri="{FF2B5EF4-FFF2-40B4-BE49-F238E27FC236}">
                <a16:creationId xmlns:a16="http://schemas.microsoft.com/office/drawing/2014/main" id="{86B19A1C-29F9-AEAC-26B7-1C1E10E08CC5}"/>
              </a:ext>
            </a:extLst>
          </p:cNvPr>
          <p:cNvSpPr>
            <a:spLocks noGrp="1"/>
          </p:cNvSpPr>
          <p:nvPr>
            <p:ph type="sldNum" sz="quarter" idx="10"/>
          </p:nvPr>
        </p:nvSpPr>
        <p:spPr/>
        <p:txBody>
          <a:bodyPr/>
          <a:lstStyle>
            <a:lvl1pPr>
              <a:defRPr/>
            </a:lvl1pPr>
          </a:lstStyle>
          <a:p>
            <a:pPr>
              <a:defRPr/>
            </a:pPr>
            <a:fld id="{5A198D01-4BE3-3648-8DE3-212186D91982}" type="slidenum">
              <a:rPr lang="en-GB"/>
              <a:pPr>
                <a:defRPr/>
              </a:pPr>
              <a:t>‹#›</a:t>
            </a:fld>
            <a:endParaRPr lang="en-GB" dirty="0"/>
          </a:p>
        </p:txBody>
      </p:sp>
    </p:spTree>
    <p:extLst>
      <p:ext uri="{BB962C8B-B14F-4D97-AF65-F5344CB8AC3E}">
        <p14:creationId xmlns:p14="http://schemas.microsoft.com/office/powerpoint/2010/main" val="2137583943"/>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HAU blue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Slide Number Placeholder 5">
            <a:extLst>
              <a:ext uri="{FF2B5EF4-FFF2-40B4-BE49-F238E27FC236}">
                <a16:creationId xmlns:a16="http://schemas.microsoft.com/office/drawing/2014/main" id="{02CA2FDF-6254-8D61-C00A-68105E91E2E1}"/>
              </a:ext>
            </a:extLst>
          </p:cNvPr>
          <p:cNvSpPr>
            <a:spLocks noGrp="1"/>
          </p:cNvSpPr>
          <p:nvPr>
            <p:ph type="sldNum" sz="quarter" idx="10"/>
          </p:nvPr>
        </p:nvSpPr>
        <p:spPr/>
        <p:txBody>
          <a:bodyPr/>
          <a:lstStyle>
            <a:lvl1pPr>
              <a:defRPr/>
            </a:lvl1pPr>
          </a:lstStyle>
          <a:p>
            <a:pPr>
              <a:defRPr/>
            </a:pPr>
            <a:fld id="{7D139A3F-CA8B-B247-9F4C-2A2E6C5A8479}" type="slidenum">
              <a:rPr lang="en-GB"/>
              <a:pPr>
                <a:defRPr/>
              </a:pPr>
              <a:t>‹#›</a:t>
            </a:fld>
            <a:endParaRPr lang="en-GB" dirty="0"/>
          </a:p>
        </p:txBody>
      </p:sp>
    </p:spTree>
    <p:extLst>
      <p:ext uri="{BB962C8B-B14F-4D97-AF65-F5344CB8AC3E}">
        <p14:creationId xmlns:p14="http://schemas.microsoft.com/office/powerpoint/2010/main" val="763158245"/>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HAU blue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339F2DA-6775-B463-EFE6-D5FA1776D019}"/>
              </a:ext>
            </a:extLst>
          </p:cNvPr>
          <p:cNvSpPr>
            <a:spLocks noGrp="1"/>
          </p:cNvSpPr>
          <p:nvPr>
            <p:ph type="sldNum" sz="quarter" idx="10"/>
          </p:nvPr>
        </p:nvSpPr>
        <p:spPr/>
        <p:txBody>
          <a:bodyPr/>
          <a:lstStyle>
            <a:lvl1pPr>
              <a:defRPr/>
            </a:lvl1pPr>
          </a:lstStyle>
          <a:p>
            <a:pPr>
              <a:defRPr/>
            </a:pPr>
            <a:fld id="{8ED4D976-8790-EC4D-873D-E9BBC75E487E}" type="slidenum">
              <a:rPr lang="en-GB"/>
              <a:pPr>
                <a:defRPr/>
              </a:pPr>
              <a:t>‹#›</a:t>
            </a:fld>
            <a:endParaRPr lang="en-GB" dirty="0"/>
          </a:p>
        </p:txBody>
      </p:sp>
    </p:spTree>
    <p:extLst>
      <p:ext uri="{BB962C8B-B14F-4D97-AF65-F5344CB8AC3E}">
        <p14:creationId xmlns:p14="http://schemas.microsoft.com/office/powerpoint/2010/main" val="2450284849"/>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HAU blue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2470AA2C-46E2-5E26-1B88-A70A5A351E83}"/>
              </a:ext>
            </a:extLst>
          </p:cNvPr>
          <p:cNvSpPr>
            <a:spLocks noGrp="1"/>
          </p:cNvSpPr>
          <p:nvPr>
            <p:ph type="sldNum" sz="quarter" idx="10"/>
          </p:nvPr>
        </p:nvSpPr>
        <p:spPr/>
        <p:txBody>
          <a:bodyPr/>
          <a:lstStyle>
            <a:lvl1pPr>
              <a:defRPr/>
            </a:lvl1pPr>
          </a:lstStyle>
          <a:p>
            <a:pPr>
              <a:defRPr/>
            </a:pPr>
            <a:fld id="{8CDE4BD3-C5DF-FE4C-9441-E735C32D6D37}" type="slidenum">
              <a:rPr lang="en-GB"/>
              <a:pPr>
                <a:defRPr/>
              </a:pPr>
              <a:t>‹#›</a:t>
            </a:fld>
            <a:endParaRPr lang="en-GB" dirty="0"/>
          </a:p>
        </p:txBody>
      </p:sp>
    </p:spTree>
    <p:extLst>
      <p:ext uri="{BB962C8B-B14F-4D97-AF65-F5344CB8AC3E}">
        <p14:creationId xmlns:p14="http://schemas.microsoft.com/office/powerpoint/2010/main" val="769705845"/>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HAU blu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CD342768-DD70-C51C-7EC1-AE0E5347D94B}"/>
              </a:ext>
            </a:extLst>
          </p:cNvPr>
          <p:cNvSpPr>
            <a:spLocks noGrp="1"/>
          </p:cNvSpPr>
          <p:nvPr>
            <p:ph type="sldNum" sz="quarter" idx="10"/>
          </p:nvPr>
        </p:nvSpPr>
        <p:spPr/>
        <p:txBody>
          <a:bodyPr/>
          <a:lstStyle>
            <a:lvl1pPr>
              <a:defRPr/>
            </a:lvl1pPr>
          </a:lstStyle>
          <a:p>
            <a:pPr>
              <a:defRPr/>
            </a:pPr>
            <a:fld id="{8A7365A7-AC31-9D4E-8429-3F350388FA68}" type="slidenum">
              <a:rPr lang="en-GB"/>
              <a:pPr>
                <a:defRPr/>
              </a:pPr>
              <a:t>‹#›</a:t>
            </a:fld>
            <a:endParaRPr lang="en-GB" dirty="0"/>
          </a:p>
        </p:txBody>
      </p:sp>
    </p:spTree>
    <p:extLst>
      <p:ext uri="{BB962C8B-B14F-4D97-AF65-F5344CB8AC3E}">
        <p14:creationId xmlns:p14="http://schemas.microsoft.com/office/powerpoint/2010/main" val="650596260"/>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HAU blue Small Picture with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19878"/>
            <a:ext cx="10515599" cy="997909"/>
          </a:xfrm>
        </p:spPr>
        <p:txBody>
          <a:bodyPr/>
          <a:lstStyle>
            <a:lvl1pPr>
              <a:defRPr sz="3200"/>
            </a:lvl1pPr>
          </a:lstStyle>
          <a:p>
            <a:r>
              <a:rPr lang="en-GB"/>
              <a:t>Click to edit Master title style</a:t>
            </a:r>
            <a:endParaRPr lang="en-GB" dirty="0"/>
          </a:p>
        </p:txBody>
      </p:sp>
      <p:sp>
        <p:nvSpPr>
          <p:cNvPr id="3" name="Picture Placeholder 2"/>
          <p:cNvSpPr>
            <a:spLocks noGrp="1"/>
          </p:cNvSpPr>
          <p:nvPr>
            <p:ph type="pic" idx="1"/>
          </p:nvPr>
        </p:nvSpPr>
        <p:spPr>
          <a:xfrm>
            <a:off x="7226300" y="2031319"/>
            <a:ext cx="4125913" cy="371384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p>
        </p:txBody>
      </p:sp>
      <p:sp>
        <p:nvSpPr>
          <p:cNvPr id="4" name="Text Placeholder 3"/>
          <p:cNvSpPr>
            <a:spLocks noGrp="1"/>
          </p:cNvSpPr>
          <p:nvPr>
            <p:ph type="body" sz="half" idx="2"/>
          </p:nvPr>
        </p:nvSpPr>
        <p:spPr>
          <a:xfrm>
            <a:off x="839787" y="1681843"/>
            <a:ext cx="6095773" cy="441279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5FE44F2D-1DF9-8D02-BA8D-0C0460AC58F5}"/>
              </a:ext>
            </a:extLst>
          </p:cNvPr>
          <p:cNvSpPr>
            <a:spLocks noGrp="1"/>
          </p:cNvSpPr>
          <p:nvPr>
            <p:ph type="sldNum" sz="quarter" idx="10"/>
          </p:nvPr>
        </p:nvSpPr>
        <p:spPr/>
        <p:txBody>
          <a:bodyPr/>
          <a:lstStyle>
            <a:lvl1pPr>
              <a:defRPr/>
            </a:lvl1pPr>
          </a:lstStyle>
          <a:p>
            <a:pPr>
              <a:defRPr/>
            </a:pPr>
            <a:fld id="{AA64D1F3-C98F-3144-BC2D-EB5C02015E53}" type="slidenum">
              <a:rPr lang="en-GB"/>
              <a:pPr>
                <a:defRPr/>
              </a:pPr>
              <a:t>‹#›</a:t>
            </a:fld>
            <a:endParaRPr lang="en-GB" dirty="0"/>
          </a:p>
        </p:txBody>
      </p:sp>
    </p:spTree>
    <p:extLst>
      <p:ext uri="{BB962C8B-B14F-4D97-AF65-F5344CB8AC3E}">
        <p14:creationId xmlns:p14="http://schemas.microsoft.com/office/powerpoint/2010/main" val="880450175"/>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865638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HAU Blue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09847" y="5802304"/>
            <a:ext cx="2296965" cy="749318"/>
          </a:xfrm>
          <a:prstGeom prst="rect">
            <a:avLst/>
          </a:prstGeom>
        </p:spPr>
      </p:pic>
      <p:sp>
        <p:nvSpPr>
          <p:cNvPr id="2" name="Rectangle 1">
            <a:extLst>
              <a:ext uri="{FF2B5EF4-FFF2-40B4-BE49-F238E27FC236}">
                <a16:creationId xmlns:a16="http://schemas.microsoft.com/office/drawing/2014/main" id="{187D313D-211D-4E41-BD65-A067797B73F0}"/>
              </a:ext>
            </a:extLst>
          </p:cNvPr>
          <p:cNvSpPr/>
          <p:nvPr userDrawn="1"/>
        </p:nvSpPr>
        <p:spPr>
          <a:xfrm>
            <a:off x="445284" y="6176963"/>
            <a:ext cx="1762342" cy="400110"/>
          </a:xfrm>
          <a:prstGeom prst="rect">
            <a:avLst/>
          </a:prstGeom>
        </p:spPr>
        <p:txBody>
          <a:bodyPr wrap="none">
            <a:spAutoFit/>
          </a:bodyPr>
          <a:lstStyle/>
          <a:p>
            <a:r>
              <a:rPr lang="en-GB" sz="2000" b="1" kern="1200" dirty="0">
                <a:solidFill>
                  <a:schemeClr val="tx1"/>
                </a:solidFill>
                <a:latin typeface="+mn-lt"/>
                <a:ea typeface="+mn-ea"/>
                <a:cs typeface="+mn-cs"/>
              </a:rPr>
              <a:t>@</a:t>
            </a:r>
            <a:r>
              <a:rPr lang="en-GB" sz="2000" b="1" kern="1200" dirty="0" err="1">
                <a:solidFill>
                  <a:schemeClr val="tx1"/>
                </a:solidFill>
                <a:latin typeface="+mn-lt"/>
                <a:ea typeface="+mn-ea"/>
                <a:cs typeface="+mn-cs"/>
              </a:rPr>
              <a:t>LydiaJArnold</a:t>
            </a:r>
            <a:endParaRPr lang="en-GB" sz="2000" b="1" kern="1200" dirty="0">
              <a:solidFill>
                <a:schemeClr val="tx1"/>
              </a:solidFill>
              <a:latin typeface="+mn-lt"/>
              <a:ea typeface="+mn-ea"/>
              <a:cs typeface="+mn-cs"/>
            </a:endParaRPr>
          </a:p>
        </p:txBody>
      </p:sp>
    </p:spTree>
    <p:extLst>
      <p:ext uri="{BB962C8B-B14F-4D97-AF65-F5344CB8AC3E}">
        <p14:creationId xmlns:p14="http://schemas.microsoft.com/office/powerpoint/2010/main" val="39161235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HAU white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Slide Number Placeholder 5">
            <a:extLst>
              <a:ext uri="{FF2B5EF4-FFF2-40B4-BE49-F238E27FC236}">
                <a16:creationId xmlns:a16="http://schemas.microsoft.com/office/drawing/2014/main" id="{76B645AE-DAE5-B989-C404-C6CA2DA30367}"/>
              </a:ext>
            </a:extLst>
          </p:cNvPr>
          <p:cNvSpPr>
            <a:spLocks noGrp="1"/>
          </p:cNvSpPr>
          <p:nvPr>
            <p:ph type="sldNum" sz="quarter" idx="10"/>
          </p:nvPr>
        </p:nvSpPr>
        <p:spPr/>
        <p:txBody>
          <a:bodyPr/>
          <a:lstStyle>
            <a:lvl1pPr>
              <a:defRPr/>
            </a:lvl1pPr>
          </a:lstStyle>
          <a:p>
            <a:pPr>
              <a:defRPr/>
            </a:pPr>
            <a:fld id="{52DBAA88-E8CD-F04B-B1B2-A57AFECBD63E}" type="slidenum">
              <a:rPr lang="en-GB"/>
              <a:pPr>
                <a:defRPr/>
              </a:pPr>
              <a:t>‹#›</a:t>
            </a:fld>
            <a:endParaRPr lang="en-GB" dirty="0"/>
          </a:p>
        </p:txBody>
      </p:sp>
    </p:spTree>
    <p:extLst>
      <p:ext uri="{BB962C8B-B14F-4D97-AF65-F5344CB8AC3E}">
        <p14:creationId xmlns:p14="http://schemas.microsoft.com/office/powerpoint/2010/main" val="36905496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HAU white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Slide Number Placeholder 5">
            <a:extLst>
              <a:ext uri="{FF2B5EF4-FFF2-40B4-BE49-F238E27FC236}">
                <a16:creationId xmlns:a16="http://schemas.microsoft.com/office/drawing/2014/main" id="{87F5EC6C-A900-F72C-8468-D0D8D2653481}"/>
              </a:ext>
            </a:extLst>
          </p:cNvPr>
          <p:cNvSpPr>
            <a:spLocks noGrp="1"/>
          </p:cNvSpPr>
          <p:nvPr>
            <p:ph type="sldNum" sz="quarter" idx="10"/>
          </p:nvPr>
        </p:nvSpPr>
        <p:spPr/>
        <p:txBody>
          <a:bodyPr/>
          <a:lstStyle>
            <a:lvl1pPr>
              <a:defRPr/>
            </a:lvl1pPr>
          </a:lstStyle>
          <a:p>
            <a:pPr>
              <a:defRPr/>
            </a:pPr>
            <a:fld id="{E3B4EBD8-FD1A-3148-8B3C-456BE5C3594B}" type="slidenum">
              <a:rPr lang="en-GB"/>
              <a:pPr>
                <a:defRPr/>
              </a:pPr>
              <a:t>‹#›</a:t>
            </a:fld>
            <a:endParaRPr lang="en-GB" dirty="0"/>
          </a:p>
        </p:txBody>
      </p:sp>
    </p:spTree>
    <p:extLst>
      <p:ext uri="{BB962C8B-B14F-4D97-AF65-F5344CB8AC3E}">
        <p14:creationId xmlns:p14="http://schemas.microsoft.com/office/powerpoint/2010/main" val="6773984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HAU whit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1216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Slide Number Placeholder 5">
            <a:extLst>
              <a:ext uri="{FF2B5EF4-FFF2-40B4-BE49-F238E27FC236}">
                <a16:creationId xmlns:a16="http://schemas.microsoft.com/office/drawing/2014/main" id="{F886DABA-E542-DAE2-F6DF-5A4CBB44907A}"/>
              </a:ext>
            </a:extLst>
          </p:cNvPr>
          <p:cNvSpPr>
            <a:spLocks noGrp="1"/>
          </p:cNvSpPr>
          <p:nvPr>
            <p:ph type="sldNum" sz="quarter" idx="10"/>
          </p:nvPr>
        </p:nvSpPr>
        <p:spPr/>
        <p:txBody>
          <a:bodyPr/>
          <a:lstStyle>
            <a:lvl1pPr>
              <a:defRPr/>
            </a:lvl1pPr>
          </a:lstStyle>
          <a:p>
            <a:pPr>
              <a:defRPr/>
            </a:pPr>
            <a:fld id="{AEDA44DE-09E6-B745-B1D6-831871E1C935}" type="slidenum">
              <a:rPr lang="en-GB"/>
              <a:pPr>
                <a:defRPr/>
              </a:pPr>
              <a:t>‹#›</a:t>
            </a:fld>
            <a:endParaRPr lang="en-GB" dirty="0"/>
          </a:p>
        </p:txBody>
      </p:sp>
    </p:spTree>
    <p:extLst>
      <p:ext uri="{BB962C8B-B14F-4D97-AF65-F5344CB8AC3E}">
        <p14:creationId xmlns:p14="http://schemas.microsoft.com/office/powerpoint/2010/main" val="3561252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HAU white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Slide Number Placeholder 5">
            <a:extLst>
              <a:ext uri="{FF2B5EF4-FFF2-40B4-BE49-F238E27FC236}">
                <a16:creationId xmlns:a16="http://schemas.microsoft.com/office/drawing/2014/main" id="{E3BDFC80-5880-A84A-B2E3-AAFB952F7BE8}"/>
              </a:ext>
            </a:extLst>
          </p:cNvPr>
          <p:cNvSpPr>
            <a:spLocks noGrp="1"/>
          </p:cNvSpPr>
          <p:nvPr>
            <p:ph type="sldNum" sz="quarter" idx="10"/>
          </p:nvPr>
        </p:nvSpPr>
        <p:spPr/>
        <p:txBody>
          <a:bodyPr/>
          <a:lstStyle>
            <a:lvl1pPr>
              <a:defRPr/>
            </a:lvl1pPr>
          </a:lstStyle>
          <a:p>
            <a:pPr>
              <a:defRPr/>
            </a:pPr>
            <a:fld id="{CC4A7596-3B9F-2B43-86CF-9039BCEA0F85}" type="slidenum">
              <a:rPr lang="en-GB"/>
              <a:pPr>
                <a:defRPr/>
              </a:pPr>
              <a:t>‹#›</a:t>
            </a:fld>
            <a:endParaRPr lang="en-GB" dirty="0"/>
          </a:p>
        </p:txBody>
      </p:sp>
    </p:spTree>
    <p:extLst>
      <p:ext uri="{BB962C8B-B14F-4D97-AF65-F5344CB8AC3E}">
        <p14:creationId xmlns:p14="http://schemas.microsoft.com/office/powerpoint/2010/main" val="8230673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HAU white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Slide Number Placeholder 5">
            <a:extLst>
              <a:ext uri="{FF2B5EF4-FFF2-40B4-BE49-F238E27FC236}">
                <a16:creationId xmlns:a16="http://schemas.microsoft.com/office/drawing/2014/main" id="{E76B9634-520F-C2C5-3376-0EBF486C8270}"/>
              </a:ext>
            </a:extLst>
          </p:cNvPr>
          <p:cNvSpPr>
            <a:spLocks noGrp="1"/>
          </p:cNvSpPr>
          <p:nvPr>
            <p:ph type="sldNum" sz="quarter" idx="10"/>
          </p:nvPr>
        </p:nvSpPr>
        <p:spPr/>
        <p:txBody>
          <a:bodyPr/>
          <a:lstStyle>
            <a:lvl1pPr>
              <a:defRPr/>
            </a:lvl1pPr>
          </a:lstStyle>
          <a:p>
            <a:pPr>
              <a:defRPr/>
            </a:pPr>
            <a:fld id="{54D9024E-5CA0-8C45-BCB1-A491F34EB935}" type="slidenum">
              <a:rPr lang="en-GB"/>
              <a:pPr>
                <a:defRPr/>
              </a:pPr>
              <a:t>‹#›</a:t>
            </a:fld>
            <a:endParaRPr lang="en-GB" dirty="0"/>
          </a:p>
        </p:txBody>
      </p:sp>
    </p:spTree>
    <p:extLst>
      <p:ext uri="{BB962C8B-B14F-4D97-AF65-F5344CB8AC3E}">
        <p14:creationId xmlns:p14="http://schemas.microsoft.com/office/powerpoint/2010/main" val="36913127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HAU white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Slide Number Placeholder 5">
            <a:extLst>
              <a:ext uri="{FF2B5EF4-FFF2-40B4-BE49-F238E27FC236}">
                <a16:creationId xmlns:a16="http://schemas.microsoft.com/office/drawing/2014/main" id="{310E349F-7F23-4C8F-DF31-2364AB616425}"/>
              </a:ext>
            </a:extLst>
          </p:cNvPr>
          <p:cNvSpPr>
            <a:spLocks noGrp="1"/>
          </p:cNvSpPr>
          <p:nvPr>
            <p:ph type="sldNum" sz="quarter" idx="10"/>
          </p:nvPr>
        </p:nvSpPr>
        <p:spPr/>
        <p:txBody>
          <a:bodyPr/>
          <a:lstStyle>
            <a:lvl1pPr>
              <a:defRPr/>
            </a:lvl1pPr>
          </a:lstStyle>
          <a:p>
            <a:pPr>
              <a:defRPr/>
            </a:pPr>
            <a:fld id="{E37E63AE-FC45-444B-8896-8B8668EA62C9}" type="slidenum">
              <a:rPr lang="en-GB"/>
              <a:pPr>
                <a:defRPr/>
              </a:pPr>
              <a:t>‹#›</a:t>
            </a:fld>
            <a:endParaRPr lang="en-GB" dirty="0"/>
          </a:p>
        </p:txBody>
      </p:sp>
    </p:spTree>
    <p:extLst>
      <p:ext uri="{BB962C8B-B14F-4D97-AF65-F5344CB8AC3E}">
        <p14:creationId xmlns:p14="http://schemas.microsoft.com/office/powerpoint/2010/main" val="3463022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HAU white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B226945-C9AC-8748-59ED-24C8AEC86B78}"/>
              </a:ext>
            </a:extLst>
          </p:cNvPr>
          <p:cNvSpPr>
            <a:spLocks noGrp="1"/>
          </p:cNvSpPr>
          <p:nvPr>
            <p:ph type="sldNum" sz="quarter" idx="10"/>
          </p:nvPr>
        </p:nvSpPr>
        <p:spPr/>
        <p:txBody>
          <a:bodyPr/>
          <a:lstStyle>
            <a:lvl1pPr>
              <a:defRPr/>
            </a:lvl1pPr>
          </a:lstStyle>
          <a:p>
            <a:pPr>
              <a:defRPr/>
            </a:pPr>
            <a:fld id="{2C41E431-9970-664A-AB8C-B0B7F1E26B50}" type="slidenum">
              <a:rPr lang="en-GB"/>
              <a:pPr>
                <a:defRPr/>
              </a:pPr>
              <a:t>‹#›</a:t>
            </a:fld>
            <a:endParaRPr lang="en-GB" dirty="0"/>
          </a:p>
        </p:txBody>
      </p:sp>
    </p:spTree>
    <p:extLst>
      <p:ext uri="{BB962C8B-B14F-4D97-AF65-F5344CB8AC3E}">
        <p14:creationId xmlns:p14="http://schemas.microsoft.com/office/powerpoint/2010/main" val="10317877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HAU white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2F86ED64-CE54-D293-CDC8-A5261D87782D}"/>
              </a:ext>
            </a:extLst>
          </p:cNvPr>
          <p:cNvSpPr>
            <a:spLocks noGrp="1"/>
          </p:cNvSpPr>
          <p:nvPr>
            <p:ph type="sldNum" sz="quarter" idx="10"/>
          </p:nvPr>
        </p:nvSpPr>
        <p:spPr/>
        <p:txBody>
          <a:bodyPr/>
          <a:lstStyle>
            <a:lvl1pPr>
              <a:defRPr/>
            </a:lvl1pPr>
          </a:lstStyle>
          <a:p>
            <a:pPr>
              <a:defRPr/>
            </a:pPr>
            <a:fld id="{D74C6556-F47F-3740-9F23-0170291D6244}" type="slidenum">
              <a:rPr lang="en-GB"/>
              <a:pPr>
                <a:defRPr/>
              </a:pPr>
              <a:t>‹#›</a:t>
            </a:fld>
            <a:endParaRPr lang="en-GB" dirty="0"/>
          </a:p>
        </p:txBody>
      </p:sp>
    </p:spTree>
    <p:extLst>
      <p:ext uri="{BB962C8B-B14F-4D97-AF65-F5344CB8AC3E}">
        <p14:creationId xmlns:p14="http://schemas.microsoft.com/office/powerpoint/2010/main" val="21201108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HAU whi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E32F8B26-6AB9-1CD3-5B5E-FEEA102CF66E}"/>
              </a:ext>
            </a:extLst>
          </p:cNvPr>
          <p:cNvSpPr>
            <a:spLocks noGrp="1"/>
          </p:cNvSpPr>
          <p:nvPr>
            <p:ph type="sldNum" sz="quarter" idx="10"/>
          </p:nvPr>
        </p:nvSpPr>
        <p:spPr/>
        <p:txBody>
          <a:bodyPr/>
          <a:lstStyle>
            <a:lvl1pPr>
              <a:defRPr/>
            </a:lvl1pPr>
          </a:lstStyle>
          <a:p>
            <a:pPr>
              <a:defRPr/>
            </a:pPr>
            <a:fld id="{43BEA305-25B1-1F40-9A2C-28CB96CFF6ED}" type="slidenum">
              <a:rPr lang="en-GB"/>
              <a:pPr>
                <a:defRPr/>
              </a:pPr>
              <a:t>‹#›</a:t>
            </a:fld>
            <a:endParaRPr lang="en-GB" dirty="0"/>
          </a:p>
        </p:txBody>
      </p:sp>
    </p:spTree>
    <p:extLst>
      <p:ext uri="{BB962C8B-B14F-4D97-AF65-F5344CB8AC3E}">
        <p14:creationId xmlns:p14="http://schemas.microsoft.com/office/powerpoint/2010/main" val="13562311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HAU white Small Picture with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19878"/>
            <a:ext cx="10515599" cy="997909"/>
          </a:xfrm>
        </p:spPr>
        <p:txBody>
          <a:bodyPr/>
          <a:lstStyle>
            <a:lvl1pPr>
              <a:defRPr sz="3200"/>
            </a:lvl1pPr>
          </a:lstStyle>
          <a:p>
            <a:r>
              <a:rPr lang="en-GB"/>
              <a:t>Click to edit Master title style</a:t>
            </a:r>
            <a:endParaRPr lang="en-GB" dirty="0"/>
          </a:p>
        </p:txBody>
      </p:sp>
      <p:sp>
        <p:nvSpPr>
          <p:cNvPr id="3" name="Picture Placeholder 2"/>
          <p:cNvSpPr>
            <a:spLocks noGrp="1"/>
          </p:cNvSpPr>
          <p:nvPr>
            <p:ph type="pic" idx="1"/>
          </p:nvPr>
        </p:nvSpPr>
        <p:spPr>
          <a:xfrm>
            <a:off x="7226300" y="2031319"/>
            <a:ext cx="4125913" cy="371384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endParaRPr lang="en-GB" noProof="0" dirty="0"/>
          </a:p>
        </p:txBody>
      </p:sp>
      <p:sp>
        <p:nvSpPr>
          <p:cNvPr id="4" name="Text Placeholder 3"/>
          <p:cNvSpPr>
            <a:spLocks noGrp="1"/>
          </p:cNvSpPr>
          <p:nvPr>
            <p:ph type="body" sz="half" idx="2"/>
          </p:nvPr>
        </p:nvSpPr>
        <p:spPr>
          <a:xfrm>
            <a:off x="839787" y="1681843"/>
            <a:ext cx="6095773" cy="441279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CBAB41C2-E1EF-986F-5A98-3C0ECBB5AFEE}"/>
              </a:ext>
            </a:extLst>
          </p:cNvPr>
          <p:cNvSpPr>
            <a:spLocks noGrp="1"/>
          </p:cNvSpPr>
          <p:nvPr>
            <p:ph type="sldNum" sz="quarter" idx="10"/>
          </p:nvPr>
        </p:nvSpPr>
        <p:spPr/>
        <p:txBody>
          <a:bodyPr/>
          <a:lstStyle>
            <a:lvl1pPr>
              <a:defRPr/>
            </a:lvl1pPr>
          </a:lstStyle>
          <a:p>
            <a:pPr>
              <a:defRPr/>
            </a:pPr>
            <a:fld id="{C2EAB67E-D0F4-3A44-B3DD-E4790C7422D0}" type="slidenum">
              <a:rPr lang="en-GB"/>
              <a:pPr>
                <a:defRPr/>
              </a:pPr>
              <a:t>‹#›</a:t>
            </a:fld>
            <a:endParaRPr lang="en-GB" dirty="0"/>
          </a:p>
        </p:txBody>
      </p:sp>
    </p:spTree>
    <p:extLst>
      <p:ext uri="{BB962C8B-B14F-4D97-AF65-F5344CB8AC3E}">
        <p14:creationId xmlns:p14="http://schemas.microsoft.com/office/powerpoint/2010/main" val="3439597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7.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3.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image" Target="../media/image4.png"/><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theme" Target="../theme/theme10.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1815646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5" r:id="rId5"/>
    <p:sldLayoutId id="2147483688" r:id="rId6"/>
    <p:sldLayoutId id="2147483674"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86806870"/>
      </p:ext>
    </p:extLst>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0488861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45" r:id="rId8"/>
    <p:sldLayoutId id="2147483746" r:id="rId9"/>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5D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0341069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7F7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5578321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486689770"/>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4316147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47" r:id="rId8"/>
    <p:sldLayoutId id="2147483748" r:id="rId9"/>
    <p:sldLayoutId id="2147483749" r:id="rId10"/>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5D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58158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12169"/>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7CDA1730-F1CD-9AC1-A8C3-6D768E127A0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051" name="Text Placeholder 2">
            <a:extLst>
              <a:ext uri="{FF2B5EF4-FFF2-40B4-BE49-F238E27FC236}">
                <a16:creationId xmlns:a16="http://schemas.microsoft.com/office/drawing/2014/main" id="{0C542FC4-7E5E-E346-0913-2CCEBC60DE7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 name="Slide Number Placeholder 5">
            <a:extLst>
              <a:ext uri="{FF2B5EF4-FFF2-40B4-BE49-F238E27FC236}">
                <a16:creationId xmlns:a16="http://schemas.microsoft.com/office/drawing/2014/main" id="{55A19369-105E-5FCB-BDC4-1D50BA70CD60}"/>
              </a:ext>
            </a:extLst>
          </p:cNvPr>
          <p:cNvSpPr>
            <a:spLocks noGrp="1"/>
          </p:cNvSpPr>
          <p:nvPr>
            <p:ph type="sldNum" sz="quarter" idx="4"/>
          </p:nvPr>
        </p:nvSpPr>
        <p:spPr>
          <a:xfrm>
            <a:off x="838200" y="6329363"/>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bg1"/>
                </a:solidFill>
                <a:latin typeface="+mn-lt"/>
              </a:defRPr>
            </a:lvl1pPr>
          </a:lstStyle>
          <a:p>
            <a:pPr>
              <a:defRPr/>
            </a:pPr>
            <a:fld id="{D8EF0797-B4A3-834F-88EB-EA88162AE73B}" type="slidenum">
              <a:rPr lang="en-GB"/>
              <a:pPr>
                <a:defRPr/>
              </a:pPr>
              <a:t>‹#›</a:t>
            </a:fld>
            <a:endParaRPr lang="en-GB" dirty="0"/>
          </a:p>
        </p:txBody>
      </p:sp>
      <p:pic>
        <p:nvPicPr>
          <p:cNvPr id="2053" name="Graphic 7">
            <a:extLst>
              <a:ext uri="{FF2B5EF4-FFF2-40B4-BE49-F238E27FC236}">
                <a16:creationId xmlns:a16="http://schemas.microsoft.com/office/drawing/2014/main" id="{241EB1BB-A8F4-F5E0-8F7C-D56CB6341367}"/>
              </a:ext>
              <a:ext uri="{C183D7F6-B498-43B3-948B-1728B52AA6E4}">
                <adec:decorative xmlns:adec="http://schemas.microsoft.com/office/drawing/2017/decorative" val="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09188" y="6305550"/>
            <a:ext cx="13446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F1016611-47E7-3006-997A-7BBC73917AC3}"/>
              </a:ext>
            </a:extLst>
          </p:cNvPr>
          <p:cNvCxnSpPr>
            <a:cxnSpLocks/>
          </p:cNvCxnSpPr>
          <p:nvPr/>
        </p:nvCxnSpPr>
        <p:spPr>
          <a:xfrm>
            <a:off x="1304925" y="6507163"/>
            <a:ext cx="8453438" cy="19050"/>
          </a:xfrm>
          <a:prstGeom prst="line">
            <a:avLst/>
          </a:prstGeom>
          <a:ln w="28575">
            <a:solidFill>
              <a:srgbClr val="FFE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7126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hdr="0" ftr="0"/>
  <p:txStyles>
    <p:titleStyle>
      <a:lvl1pPr algn="l" rtl="0" eaLnBrk="1" fontAlgn="base" hangingPunct="1">
        <a:lnSpc>
          <a:spcPct val="90000"/>
        </a:lnSpc>
        <a:spcBef>
          <a:spcPct val="0"/>
        </a:spcBef>
        <a:spcAft>
          <a:spcPct val="0"/>
        </a:spcAft>
        <a:defRPr sz="44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400" b="1">
          <a:solidFill>
            <a:schemeClr val="bg1"/>
          </a:solidFill>
          <a:latin typeface="Arial" panose="020B0604020202020204" pitchFamily="34" charset="0"/>
        </a:defRPr>
      </a:lvl2pPr>
      <a:lvl3pPr algn="l" rtl="0" eaLnBrk="1" fontAlgn="base" hangingPunct="1">
        <a:lnSpc>
          <a:spcPct val="90000"/>
        </a:lnSpc>
        <a:spcBef>
          <a:spcPct val="0"/>
        </a:spcBef>
        <a:spcAft>
          <a:spcPct val="0"/>
        </a:spcAft>
        <a:defRPr sz="4400" b="1">
          <a:solidFill>
            <a:schemeClr val="bg1"/>
          </a:solidFill>
          <a:latin typeface="Arial" panose="020B0604020202020204" pitchFamily="34" charset="0"/>
        </a:defRPr>
      </a:lvl3pPr>
      <a:lvl4pPr algn="l" rtl="0" eaLnBrk="1" fontAlgn="base" hangingPunct="1">
        <a:lnSpc>
          <a:spcPct val="90000"/>
        </a:lnSpc>
        <a:spcBef>
          <a:spcPct val="0"/>
        </a:spcBef>
        <a:spcAft>
          <a:spcPct val="0"/>
        </a:spcAft>
        <a:defRPr sz="4400" b="1">
          <a:solidFill>
            <a:schemeClr val="bg1"/>
          </a:solidFill>
          <a:latin typeface="Arial" panose="020B0604020202020204" pitchFamily="34" charset="0"/>
        </a:defRPr>
      </a:lvl4pPr>
      <a:lvl5pPr algn="l" rtl="0" eaLnBrk="1" fontAlgn="base" hangingPunct="1">
        <a:lnSpc>
          <a:spcPct val="90000"/>
        </a:lnSpc>
        <a:spcBef>
          <a:spcPct val="0"/>
        </a:spcBef>
        <a:spcAft>
          <a:spcPct val="0"/>
        </a:spcAft>
        <a:defRPr sz="4400" b="1">
          <a:solidFill>
            <a:schemeClr val="bg1"/>
          </a:solidFill>
          <a:latin typeface="Arial" panose="020B0604020202020204" pitchFamily="34" charset="0"/>
        </a:defRPr>
      </a:lvl5pPr>
      <a:lvl6pPr marL="457200" algn="l" rtl="0" eaLnBrk="1" fontAlgn="base" hangingPunct="1">
        <a:lnSpc>
          <a:spcPct val="90000"/>
        </a:lnSpc>
        <a:spcBef>
          <a:spcPct val="0"/>
        </a:spcBef>
        <a:spcAft>
          <a:spcPct val="0"/>
        </a:spcAft>
        <a:defRPr sz="4400" b="1">
          <a:solidFill>
            <a:schemeClr val="bg1"/>
          </a:solidFill>
          <a:latin typeface="Arial" panose="020B0604020202020204" pitchFamily="34" charset="0"/>
        </a:defRPr>
      </a:lvl6pPr>
      <a:lvl7pPr marL="914400" algn="l" rtl="0" eaLnBrk="1" fontAlgn="base" hangingPunct="1">
        <a:lnSpc>
          <a:spcPct val="90000"/>
        </a:lnSpc>
        <a:spcBef>
          <a:spcPct val="0"/>
        </a:spcBef>
        <a:spcAft>
          <a:spcPct val="0"/>
        </a:spcAft>
        <a:defRPr sz="4400" b="1">
          <a:solidFill>
            <a:schemeClr val="bg1"/>
          </a:solidFill>
          <a:latin typeface="Arial" panose="020B0604020202020204" pitchFamily="34" charset="0"/>
        </a:defRPr>
      </a:lvl7pPr>
      <a:lvl8pPr marL="1371600" algn="l" rtl="0" eaLnBrk="1" fontAlgn="base" hangingPunct="1">
        <a:lnSpc>
          <a:spcPct val="90000"/>
        </a:lnSpc>
        <a:spcBef>
          <a:spcPct val="0"/>
        </a:spcBef>
        <a:spcAft>
          <a:spcPct val="0"/>
        </a:spcAft>
        <a:defRPr sz="4400" b="1">
          <a:solidFill>
            <a:schemeClr val="bg1"/>
          </a:solidFill>
          <a:latin typeface="Arial" panose="020B0604020202020204" pitchFamily="34" charset="0"/>
        </a:defRPr>
      </a:lvl8pPr>
      <a:lvl9pPr marL="1828800" algn="l" rtl="0" eaLnBrk="1" fontAlgn="base" hangingPunct="1">
        <a:lnSpc>
          <a:spcPct val="90000"/>
        </a:lnSpc>
        <a:spcBef>
          <a:spcPct val="0"/>
        </a:spcBef>
        <a:spcAft>
          <a:spcPct val="0"/>
        </a:spcAft>
        <a:defRPr sz="4400" b="1">
          <a:solidFill>
            <a:schemeClr val="bg1"/>
          </a:solidFill>
          <a:latin typeface="Arial" panose="020B0604020202020204" pitchFamily="34" charset="0"/>
        </a:defRPr>
      </a:lvl9pPr>
    </p:titleStyle>
    <p:bodyStyle>
      <a:lvl1pPr marL="228600" indent="-228600" algn="l" rtl="0" eaLnBrk="1" fontAlgn="base" hangingPunct="1">
        <a:lnSpc>
          <a:spcPct val="150000"/>
        </a:lnSpc>
        <a:spcBef>
          <a:spcPts val="1000"/>
        </a:spcBef>
        <a:spcAft>
          <a:spcPct val="0"/>
        </a:spcAft>
        <a:buFont typeface="Arial" panose="020B0604020202020204" pitchFamily="34" charset="0"/>
        <a:buChar char="•"/>
        <a:defRPr sz="2800" kern="1200">
          <a:solidFill>
            <a:schemeClr val="bg1"/>
          </a:solidFill>
          <a:latin typeface="+mn-lt"/>
          <a:ea typeface="Effra Medium"/>
          <a:cs typeface="Effra Medium" panose="020B0703020203020204" pitchFamily="34" charset="0"/>
        </a:defRPr>
      </a:lvl1pPr>
      <a:lvl2pPr marL="685800" indent="-228600" algn="l" rtl="0" eaLnBrk="1" fontAlgn="base" hangingPunct="1">
        <a:lnSpc>
          <a:spcPct val="150000"/>
        </a:lnSpc>
        <a:spcBef>
          <a:spcPts val="500"/>
        </a:spcBef>
        <a:spcAft>
          <a:spcPct val="0"/>
        </a:spcAft>
        <a:buFont typeface="Arial" panose="020B0604020202020204" pitchFamily="34" charset="0"/>
        <a:buChar char="•"/>
        <a:defRPr sz="2400" kern="1200">
          <a:solidFill>
            <a:schemeClr val="bg1"/>
          </a:solidFill>
          <a:latin typeface="+mn-lt"/>
          <a:ea typeface="Effra Medium"/>
          <a:cs typeface="Effra Medium" panose="020B0703020203020204" pitchFamily="34" charset="0"/>
        </a:defRPr>
      </a:lvl2pPr>
      <a:lvl3pPr marL="1143000" indent="-228600" algn="l" rtl="0" eaLnBrk="1" fontAlgn="base" hangingPunct="1">
        <a:lnSpc>
          <a:spcPct val="150000"/>
        </a:lnSpc>
        <a:spcBef>
          <a:spcPts val="500"/>
        </a:spcBef>
        <a:spcAft>
          <a:spcPct val="0"/>
        </a:spcAft>
        <a:buFont typeface="Arial" panose="020B0604020202020204" pitchFamily="34" charset="0"/>
        <a:buChar char="•"/>
        <a:defRPr sz="2000" kern="1200">
          <a:solidFill>
            <a:schemeClr val="bg1"/>
          </a:solidFill>
          <a:latin typeface="+mn-lt"/>
          <a:ea typeface="Effra Medium"/>
          <a:cs typeface="Effra Medium" panose="020B0703020203020204" pitchFamily="34" charset="0"/>
        </a:defRPr>
      </a:lvl3pPr>
      <a:lvl4pPr marL="1600200" indent="-228600" algn="l" rtl="0" eaLnBrk="1" fontAlgn="base" hangingPunct="1">
        <a:lnSpc>
          <a:spcPct val="150000"/>
        </a:lnSpc>
        <a:spcBef>
          <a:spcPts val="500"/>
        </a:spcBef>
        <a:spcAft>
          <a:spcPct val="0"/>
        </a:spcAft>
        <a:buFont typeface="Arial" panose="020B0604020202020204" pitchFamily="34" charset="0"/>
        <a:buChar char="•"/>
        <a:defRPr kern="1200">
          <a:solidFill>
            <a:schemeClr val="bg1"/>
          </a:solidFill>
          <a:latin typeface="+mn-lt"/>
          <a:ea typeface="Effra Medium"/>
          <a:cs typeface="Effra Medium" panose="020B0703020203020204" pitchFamily="34" charset="0"/>
        </a:defRPr>
      </a:lvl4pPr>
      <a:lvl5pPr marL="2057400" indent="-228600" algn="l" rtl="0" eaLnBrk="1" fontAlgn="base" hangingPunct="1">
        <a:lnSpc>
          <a:spcPct val="150000"/>
        </a:lnSpc>
        <a:spcBef>
          <a:spcPts val="500"/>
        </a:spcBef>
        <a:spcAft>
          <a:spcPct val="0"/>
        </a:spcAft>
        <a:buFont typeface="Arial" panose="020B0604020202020204" pitchFamily="34" charset="0"/>
        <a:buChar char="•"/>
        <a:defRPr kern="1200">
          <a:solidFill>
            <a:schemeClr val="bg1"/>
          </a:solidFill>
          <a:latin typeface="+mn-lt"/>
          <a:ea typeface="Effra Medium"/>
          <a:cs typeface="Effra Medium" panose="020B0703020203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820B5DD-C685-1E99-FB19-A1FBC42025D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Text Placeholder 2">
            <a:extLst>
              <a:ext uri="{FF2B5EF4-FFF2-40B4-BE49-F238E27FC236}">
                <a16:creationId xmlns:a16="http://schemas.microsoft.com/office/drawing/2014/main" id="{7142DE71-B363-731E-94EE-8099AA2ADB0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 name="Slide Number Placeholder 5">
            <a:extLst>
              <a:ext uri="{FF2B5EF4-FFF2-40B4-BE49-F238E27FC236}">
                <a16:creationId xmlns:a16="http://schemas.microsoft.com/office/drawing/2014/main" id="{784D7CCD-D0B6-766A-E282-7A6CE5D0C116}"/>
              </a:ext>
            </a:extLst>
          </p:cNvPr>
          <p:cNvSpPr>
            <a:spLocks noGrp="1"/>
          </p:cNvSpPr>
          <p:nvPr>
            <p:ph type="sldNum" sz="quarter" idx="4"/>
          </p:nvPr>
        </p:nvSpPr>
        <p:spPr>
          <a:xfrm>
            <a:off x="838200" y="6329363"/>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rgbClr val="012169"/>
                </a:solidFill>
                <a:latin typeface="Arial" panose="020B0604020202020204" pitchFamily="34" charset="0"/>
                <a:cs typeface="Arial" panose="020B0604020202020204" pitchFamily="34" charset="0"/>
              </a:defRPr>
            </a:lvl1pPr>
          </a:lstStyle>
          <a:p>
            <a:pPr>
              <a:defRPr/>
            </a:pPr>
            <a:fld id="{4693B8CE-0524-7C41-9AA6-5BEDB59174DB}" type="slidenum">
              <a:rPr lang="en-GB"/>
              <a:pPr>
                <a:defRPr/>
              </a:pPr>
              <a:t>‹#›</a:t>
            </a:fld>
            <a:endParaRPr lang="en-GB" dirty="0"/>
          </a:p>
        </p:txBody>
      </p:sp>
      <p:pic>
        <p:nvPicPr>
          <p:cNvPr id="1029" name="Graphic 7">
            <a:extLst>
              <a:ext uri="{FF2B5EF4-FFF2-40B4-BE49-F238E27FC236}">
                <a16:creationId xmlns:a16="http://schemas.microsoft.com/office/drawing/2014/main" id="{D76E10A7-52E7-59F6-F52A-F03CE1705B9B}"/>
              </a:ext>
              <a:ext uri="{C183D7F6-B498-43B3-948B-1728B52AA6E4}">
                <adec:decorative xmlns:adec="http://schemas.microsoft.com/office/drawing/2017/decorative" val="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09188" y="6305550"/>
            <a:ext cx="13446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A170B130-A8FF-411A-3772-6828F263E90D}"/>
              </a:ext>
            </a:extLst>
          </p:cNvPr>
          <p:cNvCxnSpPr>
            <a:cxnSpLocks/>
          </p:cNvCxnSpPr>
          <p:nvPr/>
        </p:nvCxnSpPr>
        <p:spPr>
          <a:xfrm>
            <a:off x="1304925" y="6507163"/>
            <a:ext cx="8453438" cy="19050"/>
          </a:xfrm>
          <a:prstGeom prst="line">
            <a:avLst/>
          </a:prstGeom>
          <a:ln w="28575">
            <a:solidFill>
              <a:srgbClr val="01216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889692"/>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Lst>
  <p:hf hdr="0" ftr="0" dt="0"/>
  <p:txStyles>
    <p:titleStyle>
      <a:lvl1pPr algn="l" rtl="0" eaLnBrk="1" fontAlgn="base" hangingPunct="1">
        <a:lnSpc>
          <a:spcPct val="90000"/>
        </a:lnSpc>
        <a:spcBef>
          <a:spcPct val="0"/>
        </a:spcBef>
        <a:spcAft>
          <a:spcPct val="0"/>
        </a:spcAft>
        <a:defRPr sz="4400" b="1" kern="1200">
          <a:solidFill>
            <a:srgbClr val="012169"/>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400" b="1">
          <a:solidFill>
            <a:srgbClr val="012169"/>
          </a:solidFill>
          <a:latin typeface="Arial" panose="020B0604020202020204" pitchFamily="34" charset="0"/>
          <a:cs typeface="Arial" panose="020B0604020202020204" pitchFamily="34" charset="0"/>
        </a:defRPr>
      </a:lvl9pPr>
    </p:titleStyle>
    <p:bodyStyle>
      <a:lvl1pPr marL="228600" indent="-228600" algn="l" rtl="0" eaLnBrk="1" fontAlgn="base" hangingPunct="1">
        <a:lnSpc>
          <a:spcPct val="150000"/>
        </a:lnSpc>
        <a:spcBef>
          <a:spcPts val="1000"/>
        </a:spcBef>
        <a:spcAft>
          <a:spcPct val="0"/>
        </a:spcAft>
        <a:buFont typeface="Arial" panose="020B0604020202020204" pitchFamily="34" charset="0"/>
        <a:buChar char="•"/>
        <a:defRPr sz="2800" kern="1200">
          <a:solidFill>
            <a:srgbClr val="012169"/>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150000"/>
        </a:lnSpc>
        <a:spcBef>
          <a:spcPts val="500"/>
        </a:spcBef>
        <a:spcAft>
          <a:spcPct val="0"/>
        </a:spcAft>
        <a:buFont typeface="Arial" panose="020B0604020202020204" pitchFamily="34" charset="0"/>
        <a:buChar char="•"/>
        <a:defRPr sz="2400" kern="1200">
          <a:solidFill>
            <a:srgbClr val="012169"/>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150000"/>
        </a:lnSpc>
        <a:spcBef>
          <a:spcPts val="500"/>
        </a:spcBef>
        <a:spcAft>
          <a:spcPct val="0"/>
        </a:spcAft>
        <a:buFont typeface="Arial" panose="020B0604020202020204" pitchFamily="34" charset="0"/>
        <a:buChar char="•"/>
        <a:defRPr sz="2000" kern="1200">
          <a:solidFill>
            <a:srgbClr val="012169"/>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150000"/>
        </a:lnSpc>
        <a:spcBef>
          <a:spcPts val="500"/>
        </a:spcBef>
        <a:spcAft>
          <a:spcPct val="0"/>
        </a:spcAft>
        <a:buFont typeface="Arial" panose="020B0604020202020204" pitchFamily="34" charset="0"/>
        <a:buChar char="•"/>
        <a:defRPr kern="1200">
          <a:solidFill>
            <a:srgbClr val="012169"/>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150000"/>
        </a:lnSpc>
        <a:spcBef>
          <a:spcPts val="500"/>
        </a:spcBef>
        <a:spcAft>
          <a:spcPct val="0"/>
        </a:spcAft>
        <a:buFont typeface="Arial" panose="020B0604020202020204" pitchFamily="34" charset="0"/>
        <a:buChar char="•"/>
        <a:defRPr kern="1200">
          <a:solidFill>
            <a:srgbClr val="01216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inkedin.com/in/lydiajarnold/" TargetMode="External"/><Relationship Id="rId2" Type="http://schemas.openxmlformats.org/officeDocument/2006/relationships/notesSlide" Target="../notesSlides/notesSlide1.xml"/><Relationship Id="rId1" Type="http://schemas.openxmlformats.org/officeDocument/2006/relationships/slideLayout" Target="../slideLayouts/slideLayout6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3.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6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63.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youtube.com/watch?v=fcFJ19LyMVI&amp;list=PLRKWnZs4l1bDuAvAE0UwmzeOL6EdZ06l8&amp;index=4" TargetMode="External"/><Relationship Id="rId1" Type="http://schemas.openxmlformats.org/officeDocument/2006/relationships/slideLayout" Target="../slideLayouts/slideLayout65.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3.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6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6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6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600" y="162560"/>
            <a:ext cx="12090400" cy="2702560"/>
          </a:xfrm>
        </p:spPr>
        <p:txBody>
          <a:bodyPr>
            <a:normAutofit/>
          </a:bodyPr>
          <a:lstStyle/>
          <a:p>
            <a:r>
              <a:rPr lang="en-GB" sz="4400" b="1" kern="100" dirty="0">
                <a:effectLst/>
                <a:latin typeface="Arial" panose="020B0604020202020204" pitchFamily="34" charset="0"/>
                <a:ea typeface="Times New Roman" panose="02020603050405020304" pitchFamily="18" charset="0"/>
              </a:rPr>
              <a:t> </a:t>
            </a:r>
            <a:endParaRPr lang="en-GB" sz="4400" dirty="0"/>
          </a:p>
        </p:txBody>
      </p:sp>
      <p:sp>
        <p:nvSpPr>
          <p:cNvPr id="3" name="Subtitle 2"/>
          <p:cNvSpPr>
            <a:spLocks noGrp="1"/>
          </p:cNvSpPr>
          <p:nvPr>
            <p:ph type="subTitle" idx="1"/>
          </p:nvPr>
        </p:nvSpPr>
        <p:spPr>
          <a:xfrm>
            <a:off x="1166368" y="3099119"/>
            <a:ext cx="10472928" cy="1655762"/>
          </a:xfrm>
        </p:spPr>
        <p:txBody>
          <a:bodyPr>
            <a:noAutofit/>
          </a:bodyPr>
          <a:lstStyle/>
          <a:p>
            <a:r>
              <a:rPr lang="en-GB" sz="2000" dirty="0">
                <a:ea typeface="+mj-ea"/>
              </a:rPr>
              <a:t>Professor Lydia Arnold</a:t>
            </a:r>
          </a:p>
          <a:p>
            <a:r>
              <a:rPr lang="en-GB" sz="2000" dirty="0">
                <a:ea typeface="+mj-ea"/>
              </a:rPr>
              <a:t>University of Teesside, 2024</a:t>
            </a:r>
          </a:p>
          <a:p>
            <a:r>
              <a:rPr lang="en-GB" sz="2000" dirty="0">
                <a:ea typeface="+mj-ea"/>
              </a:rPr>
              <a:t>@</a:t>
            </a:r>
            <a:r>
              <a:rPr lang="en-GB" sz="2000" dirty="0" err="1">
                <a:ea typeface="+mj-ea"/>
              </a:rPr>
              <a:t>LydiaJArnold</a:t>
            </a:r>
            <a:r>
              <a:rPr lang="en-GB" sz="2000" dirty="0">
                <a:ea typeface="+mj-ea"/>
              </a:rPr>
              <a:t> | </a:t>
            </a:r>
            <a:r>
              <a:rPr lang="en-GB" sz="2000" dirty="0" err="1">
                <a:ea typeface="+mj-ea"/>
              </a:rPr>
              <a:t>lydiaarnold.net</a:t>
            </a:r>
            <a:r>
              <a:rPr lang="en-GB" sz="2000" dirty="0">
                <a:ea typeface="+mj-ea"/>
              </a:rPr>
              <a:t> | </a:t>
            </a:r>
            <a:r>
              <a:rPr lang="en-GB" sz="2000" dirty="0">
                <a:ea typeface="+mj-ea"/>
                <a:hlinkClick r:id="rId3">
                  <a:extLst>
                    <a:ext uri="{A12FA001-AC4F-418D-AE19-62706E023703}">
                      <ahyp:hlinkClr xmlns:ahyp="http://schemas.microsoft.com/office/drawing/2018/hyperlinkcolor" val="tx"/>
                    </a:ext>
                  </a:extLst>
                </a:hlinkClick>
              </a:rPr>
              <a:t>LinkedIn: lydiajarnold</a:t>
            </a:r>
            <a:endParaRPr lang="en-GB" sz="2000" dirty="0">
              <a:ea typeface="+mj-ea"/>
            </a:endParaRPr>
          </a:p>
        </p:txBody>
      </p:sp>
      <p:sp>
        <p:nvSpPr>
          <p:cNvPr id="5" name="TextBox 4">
            <a:extLst>
              <a:ext uri="{FF2B5EF4-FFF2-40B4-BE49-F238E27FC236}">
                <a16:creationId xmlns:a16="http://schemas.microsoft.com/office/drawing/2014/main" id="{D010ABA8-91A1-5AFA-75FC-54623F56FDD4}"/>
              </a:ext>
            </a:extLst>
          </p:cNvPr>
          <p:cNvSpPr txBox="1"/>
          <p:nvPr/>
        </p:nvSpPr>
        <p:spPr>
          <a:xfrm>
            <a:off x="798362" y="1664791"/>
            <a:ext cx="11292038" cy="1200329"/>
          </a:xfrm>
          <a:prstGeom prst="rect">
            <a:avLst/>
          </a:prstGeom>
          <a:noFill/>
        </p:spPr>
        <p:txBody>
          <a:bodyPr wrap="square">
            <a:spAutoFit/>
          </a:bodyPr>
          <a:lstStyle/>
          <a:p>
            <a:pPr algn="ctr"/>
            <a:r>
              <a:rPr lang="en-GB" sz="3600" b="1" i="0" u="none" strike="noStrike" dirty="0">
                <a:solidFill>
                  <a:schemeClr val="bg1"/>
                </a:solidFill>
                <a:effectLst/>
                <a:latin typeface="Aptos" panose="020B0004020202020204" pitchFamily="34" charset="0"/>
              </a:rPr>
              <a:t>Meeting tomorrow’s challenges with Authentic Assessment Principles</a:t>
            </a:r>
            <a:endParaRPr lang="en-GB" sz="3600" b="1" dirty="0">
              <a:solidFill>
                <a:schemeClr val="bg1"/>
              </a:solidFill>
              <a:effectLst/>
              <a:latin typeface="Helvetica" pitchFamily="2" charset="0"/>
            </a:endParaRPr>
          </a:p>
        </p:txBody>
      </p:sp>
      <p:pic>
        <p:nvPicPr>
          <p:cNvPr id="10" name="Picture 9" descr="A qr code on a white background&#10;&#10;Description automatically generated">
            <a:extLst>
              <a:ext uri="{FF2B5EF4-FFF2-40B4-BE49-F238E27FC236}">
                <a16:creationId xmlns:a16="http://schemas.microsoft.com/office/drawing/2014/main" id="{6E62F78B-C4C9-A2AF-A971-B35CC4B8AF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5861" y="4988880"/>
            <a:ext cx="1097040" cy="1421764"/>
          </a:xfrm>
          <a:prstGeom prst="rect">
            <a:avLst/>
          </a:prstGeom>
        </p:spPr>
      </p:pic>
    </p:spTree>
    <p:extLst>
      <p:ext uri="{BB962C8B-B14F-4D97-AF65-F5344CB8AC3E}">
        <p14:creationId xmlns:p14="http://schemas.microsoft.com/office/powerpoint/2010/main" val="66625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rper Adams University Online Store">
            <a:extLst>
              <a:ext uri="{FF2B5EF4-FFF2-40B4-BE49-F238E27FC236}">
                <a16:creationId xmlns:a16="http://schemas.microsoft.com/office/drawing/2014/main" id="{45C303A0-35B6-4338-B7C2-7E3FB9B81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305" y="931672"/>
            <a:ext cx="4172911" cy="148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58F4F6C2-A9F1-43D6-9098-4ECA4DC51C85}"/>
              </a:ext>
            </a:extLst>
          </p:cNvPr>
          <p:cNvPicPr>
            <a:picLocks noChangeAspect="1"/>
          </p:cNvPicPr>
          <p:nvPr/>
        </p:nvPicPr>
        <p:blipFill>
          <a:blip r:embed="rId4"/>
          <a:stretch>
            <a:fillRect/>
          </a:stretch>
        </p:blipFill>
        <p:spPr>
          <a:xfrm>
            <a:off x="1020695" y="3053643"/>
            <a:ext cx="3834130" cy="2772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purple and white card&#10;&#10;Description automatically generated">
            <a:extLst>
              <a:ext uri="{FF2B5EF4-FFF2-40B4-BE49-F238E27FC236}">
                <a16:creationId xmlns:a16="http://schemas.microsoft.com/office/drawing/2014/main" id="{8047C383-CF63-487C-6C1F-BCBCCEADBC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0112" y="849449"/>
            <a:ext cx="5149754" cy="2892445"/>
          </a:xfrm>
          <a:prstGeom prst="rect">
            <a:avLst/>
          </a:prstGeom>
        </p:spPr>
      </p:pic>
      <p:pic>
        <p:nvPicPr>
          <p:cNvPr id="10" name="Picture 9" descr="A card game with text overlay&#10;&#10;Description automatically generated">
            <a:extLst>
              <a:ext uri="{FF2B5EF4-FFF2-40B4-BE49-F238E27FC236}">
                <a16:creationId xmlns:a16="http://schemas.microsoft.com/office/drawing/2014/main" id="{A2B58E13-49F3-86B6-C27C-47F9604380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0112" y="4011934"/>
            <a:ext cx="3834130" cy="1813880"/>
          </a:xfrm>
          <a:prstGeom prst="rect">
            <a:avLst/>
          </a:prstGeom>
        </p:spPr>
      </p:pic>
      <p:pic>
        <p:nvPicPr>
          <p:cNvPr id="2" name="Picture 1">
            <a:extLst>
              <a:ext uri="{FF2B5EF4-FFF2-40B4-BE49-F238E27FC236}">
                <a16:creationId xmlns:a16="http://schemas.microsoft.com/office/drawing/2014/main" id="{E2F9003D-2341-2C60-A5C4-822E22A46559}"/>
              </a:ext>
            </a:extLst>
          </p:cNvPr>
          <p:cNvPicPr>
            <a:picLocks noChangeAspect="1"/>
          </p:cNvPicPr>
          <p:nvPr/>
        </p:nvPicPr>
        <p:blipFill>
          <a:blip r:embed="rId7"/>
          <a:stretch>
            <a:fillRect/>
          </a:stretch>
        </p:blipFill>
        <p:spPr>
          <a:xfrm>
            <a:off x="5968442" y="2929653"/>
            <a:ext cx="770597" cy="998694"/>
          </a:xfrm>
          <a:prstGeom prst="rect">
            <a:avLst/>
          </a:prstGeom>
        </p:spPr>
      </p:pic>
    </p:spTree>
    <p:extLst>
      <p:ext uri="{BB962C8B-B14F-4D97-AF65-F5344CB8AC3E}">
        <p14:creationId xmlns:p14="http://schemas.microsoft.com/office/powerpoint/2010/main" val="716802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3C2E-DA3C-CDC8-BD16-EE031207F287}"/>
              </a:ext>
            </a:extLst>
          </p:cNvPr>
          <p:cNvSpPr>
            <a:spLocks noGrp="1"/>
          </p:cNvSpPr>
          <p:nvPr>
            <p:ph type="title" idx="4294967295"/>
          </p:nvPr>
        </p:nvSpPr>
        <p:spPr>
          <a:xfrm>
            <a:off x="1617613" y="505802"/>
            <a:ext cx="10515600" cy="1325563"/>
          </a:xfrm>
        </p:spPr>
        <p:txBody>
          <a:bodyPr/>
          <a:lstStyle/>
          <a:p>
            <a:r>
              <a:rPr lang="en-US"/>
              <a:t>Word of the year 2023: Authentic </a:t>
            </a:r>
            <a:endParaRPr lang="en-US" dirty="0"/>
          </a:p>
        </p:txBody>
      </p:sp>
      <p:sp>
        <p:nvSpPr>
          <p:cNvPr id="4" name="Slide Number Placeholder 3">
            <a:extLst>
              <a:ext uri="{FF2B5EF4-FFF2-40B4-BE49-F238E27FC236}">
                <a16:creationId xmlns:a16="http://schemas.microsoft.com/office/drawing/2014/main" id="{14F35F47-8EA6-6E67-D80E-D4366D527706}"/>
              </a:ext>
            </a:extLst>
          </p:cNvPr>
          <p:cNvSpPr>
            <a:spLocks noGrp="1"/>
          </p:cNvSpPr>
          <p:nvPr>
            <p:ph type="sldNum" sz="quarter" idx="4294967295"/>
          </p:nvPr>
        </p:nvSpPr>
        <p:spPr>
          <a:xfrm>
            <a:off x="0" y="6329363"/>
            <a:ext cx="2743200" cy="365125"/>
          </a:xfrm>
          <a:prstGeom prst="rect">
            <a:avLst/>
          </a:prstGeom>
        </p:spPr>
        <p:txBody>
          <a:bodyPr/>
          <a:lstStyle/>
          <a:p>
            <a:pPr>
              <a:defRPr/>
            </a:pPr>
            <a:fld id="{95951604-BF2F-CF44-9E08-380BCDF1ACED}" type="slidenum">
              <a:rPr lang="en-GB" smtClean="0"/>
              <a:pPr>
                <a:defRPr/>
              </a:pPr>
              <a:t>3</a:t>
            </a:fld>
            <a:endParaRPr lang="en-GB" dirty="0"/>
          </a:p>
        </p:txBody>
      </p:sp>
      <p:pic>
        <p:nvPicPr>
          <p:cNvPr id="6" name="Content Placeholder 5" descr="A screenshot of a computer&#10;&#10;Description automatically generated">
            <a:extLst>
              <a:ext uri="{FF2B5EF4-FFF2-40B4-BE49-F238E27FC236}">
                <a16:creationId xmlns:a16="http://schemas.microsoft.com/office/drawing/2014/main" id="{F7A3C23E-AD9D-B735-D8AC-47E4D0A95859}"/>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526432" y="1831365"/>
            <a:ext cx="4251325" cy="2562225"/>
          </a:xfrm>
          <a:prstGeom prst="rect">
            <a:avLst/>
          </a:prstGeom>
          <a:solidFill>
            <a:srgbClr val="000000">
              <a:shade val="95000"/>
            </a:srgbClr>
          </a:solidFill>
          <a:ln w="149225" cap="sq">
            <a:solidFill>
              <a:srgbClr val="000000"/>
            </a:solidFill>
            <a:miter lim="800000"/>
          </a:ln>
          <a:effectLst>
            <a:outerShdw blurRad="254000" dist="190500" dir="2700000" sy="90000" algn="bl" rotWithShape="0">
              <a:srgbClr val="000000">
                <a:alpha val="40000"/>
              </a:srgbClr>
            </a:outerShdw>
          </a:effectLst>
        </p:spPr>
      </p:pic>
      <p:pic>
        <p:nvPicPr>
          <p:cNvPr id="8" name="Picture 7" descr="A screenshot of a text&#10;&#10;Description automatically generated">
            <a:extLst>
              <a:ext uri="{FF2B5EF4-FFF2-40B4-BE49-F238E27FC236}">
                <a16:creationId xmlns:a16="http://schemas.microsoft.com/office/drawing/2014/main" id="{8FDDA70F-02FB-4982-6797-0ECE3661B8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4244" y="1581027"/>
            <a:ext cx="4478387" cy="4484077"/>
          </a:xfrm>
          <a:prstGeom prst="rect">
            <a:avLst/>
          </a:prstGeom>
          <a:solidFill>
            <a:srgbClr val="000000">
              <a:shade val="95000"/>
            </a:srgbClr>
          </a:solidFill>
          <a:ln w="1524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878773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5B82-B342-555B-1096-356D5EFC3CD4}"/>
              </a:ext>
            </a:extLst>
          </p:cNvPr>
          <p:cNvSpPr>
            <a:spLocks noGrp="1"/>
          </p:cNvSpPr>
          <p:nvPr>
            <p:ph type="title"/>
          </p:nvPr>
        </p:nvSpPr>
        <p:spPr>
          <a:xfrm>
            <a:off x="652272" y="225742"/>
            <a:ext cx="10573512" cy="1501458"/>
          </a:xfrm>
        </p:spPr>
        <p:txBody>
          <a:bodyPr wrap="square" anchor="ctr">
            <a:normAutofit/>
          </a:bodyPr>
          <a:lstStyle/>
          <a:p>
            <a:r>
              <a:rPr lang="en-US" dirty="0"/>
              <a:t>Ask colleagues ….   </a:t>
            </a:r>
          </a:p>
        </p:txBody>
      </p:sp>
      <p:sp>
        <p:nvSpPr>
          <p:cNvPr id="4" name="Slide Number Placeholder 3">
            <a:extLst>
              <a:ext uri="{FF2B5EF4-FFF2-40B4-BE49-F238E27FC236}">
                <a16:creationId xmlns:a16="http://schemas.microsoft.com/office/drawing/2014/main" id="{717B50F9-FFDA-E28B-CB1E-A80797FF4844}"/>
              </a:ext>
            </a:extLst>
          </p:cNvPr>
          <p:cNvSpPr>
            <a:spLocks noGrp="1"/>
          </p:cNvSpPr>
          <p:nvPr>
            <p:ph type="sldNum" sz="quarter" idx="10"/>
          </p:nvPr>
        </p:nvSpPr>
        <p:spPr>
          <a:xfrm>
            <a:off x="710184" y="6055043"/>
            <a:ext cx="2743200" cy="365125"/>
          </a:xfrm>
        </p:spPr>
        <p:txBody>
          <a:bodyPr anchor="ctr">
            <a:normAutofit/>
          </a:bodyPr>
          <a:lstStyle/>
          <a:p>
            <a:pPr>
              <a:spcAft>
                <a:spcPts val="600"/>
              </a:spcAft>
              <a:defRPr/>
            </a:pPr>
            <a:fld id="{95951604-BF2F-CF44-9E08-380BCDF1ACED}" type="slidenum">
              <a:rPr lang="en-GB" smtClean="0"/>
              <a:pPr>
                <a:spcAft>
                  <a:spcPts val="600"/>
                </a:spcAft>
                <a:defRPr/>
              </a:pPr>
              <a:t>4</a:t>
            </a:fld>
            <a:endParaRPr lang="en-GB"/>
          </a:p>
        </p:txBody>
      </p:sp>
      <p:graphicFrame>
        <p:nvGraphicFramePr>
          <p:cNvPr id="6" name="Content Placeholder 2">
            <a:extLst>
              <a:ext uri="{FF2B5EF4-FFF2-40B4-BE49-F238E27FC236}">
                <a16:creationId xmlns:a16="http://schemas.microsoft.com/office/drawing/2014/main" id="{AE87EC60-E61B-3884-8579-0927B817C3B3}"/>
              </a:ext>
            </a:extLst>
          </p:cNvPr>
          <p:cNvGraphicFramePr>
            <a:graphicFrameLocks noGrp="1"/>
          </p:cNvGraphicFramePr>
          <p:nvPr>
            <p:ph sz="half" idx="1"/>
            <p:extLst>
              <p:ext uri="{D42A27DB-BD31-4B8C-83A1-F6EECF244321}">
                <p14:modId xmlns:p14="http://schemas.microsoft.com/office/powerpoint/2010/main" val="411411567"/>
              </p:ext>
            </p:extLst>
          </p:nvPr>
        </p:nvGraphicFramePr>
        <p:xfrm>
          <a:off x="710184" y="1551305"/>
          <a:ext cx="1082954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2054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4D548-4402-820A-C223-7B7E7C7E8FC1}"/>
              </a:ext>
            </a:extLst>
          </p:cNvPr>
          <p:cNvSpPr>
            <a:spLocks noGrp="1"/>
          </p:cNvSpPr>
          <p:nvPr>
            <p:ph type="title"/>
          </p:nvPr>
        </p:nvSpPr>
        <p:spPr>
          <a:xfrm>
            <a:off x="838200" y="365125"/>
            <a:ext cx="10515600" cy="1325563"/>
          </a:xfrm>
        </p:spPr>
        <p:txBody>
          <a:bodyPr wrap="square" anchor="ctr">
            <a:normAutofit/>
          </a:bodyPr>
          <a:lstStyle/>
          <a:p>
            <a:r>
              <a:rPr lang="en-US" dirty="0"/>
              <a:t>Ask students ….</a:t>
            </a:r>
          </a:p>
        </p:txBody>
      </p:sp>
      <p:pic>
        <p:nvPicPr>
          <p:cNvPr id="3" name="Picture 2">
            <a:extLst>
              <a:ext uri="{FF2B5EF4-FFF2-40B4-BE49-F238E27FC236}">
                <a16:creationId xmlns:a16="http://schemas.microsoft.com/office/drawing/2014/main" id="{5A96D2B8-D130-F82F-6049-06A032F7998F}"/>
              </a:ext>
            </a:extLst>
          </p:cNvPr>
          <p:cNvPicPr>
            <a:picLocks noChangeAspect="1"/>
          </p:cNvPicPr>
          <p:nvPr/>
        </p:nvPicPr>
        <p:blipFill rotWithShape="1">
          <a:blip r:embed="rId2"/>
          <a:srcRect t="16810" b="41810"/>
          <a:stretch/>
        </p:blipFill>
        <p:spPr>
          <a:xfrm>
            <a:off x="838200" y="1825625"/>
            <a:ext cx="10515600" cy="4351338"/>
          </a:xfrm>
          <a:prstGeom prst="rect">
            <a:avLst/>
          </a:prstGeom>
          <a:noFill/>
        </p:spPr>
      </p:pic>
      <p:sp>
        <p:nvSpPr>
          <p:cNvPr id="4" name="Slide Number Placeholder 3">
            <a:extLst>
              <a:ext uri="{FF2B5EF4-FFF2-40B4-BE49-F238E27FC236}">
                <a16:creationId xmlns:a16="http://schemas.microsoft.com/office/drawing/2014/main" id="{415D99D8-8511-1612-AA6F-D82E012BA02B}"/>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95951604-BF2F-CF44-9E08-380BCDF1ACED}" type="slidenum">
              <a:rPr lang="en-GB" smtClean="0"/>
              <a:pPr>
                <a:spcAft>
                  <a:spcPts val="600"/>
                </a:spcAft>
                <a:defRPr/>
              </a:pPr>
              <a:t>5</a:t>
            </a:fld>
            <a:endParaRPr lang="en-GB"/>
          </a:p>
        </p:txBody>
      </p:sp>
    </p:spTree>
    <p:extLst>
      <p:ext uri="{BB962C8B-B14F-4D97-AF65-F5344CB8AC3E}">
        <p14:creationId xmlns:p14="http://schemas.microsoft.com/office/powerpoint/2010/main" val="2474182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83018" y="169924"/>
            <a:ext cx="10515600" cy="1325563"/>
          </a:xfrm>
        </p:spPr>
        <p:txBody>
          <a:bodyPr/>
          <a:lstStyle/>
          <a:p>
            <a:r>
              <a:rPr lang="en-GB" dirty="0"/>
              <a:t>What is authentic </a:t>
            </a:r>
            <a:r>
              <a:rPr lang="en-GB" dirty="0" err="1"/>
              <a:t>assessmnet</a:t>
            </a:r>
            <a:r>
              <a:rPr lang="en-GB" dirty="0"/>
              <a:t>?</a:t>
            </a:r>
          </a:p>
        </p:txBody>
      </p:sp>
      <p:sp>
        <p:nvSpPr>
          <p:cNvPr id="3" name="Content Placeholder 2"/>
          <p:cNvSpPr>
            <a:spLocks noGrp="1"/>
          </p:cNvSpPr>
          <p:nvPr>
            <p:ph idx="1"/>
          </p:nvPr>
        </p:nvSpPr>
        <p:spPr>
          <a:xfrm>
            <a:off x="583018" y="1495487"/>
            <a:ext cx="9640824" cy="4351338"/>
          </a:xfrm>
        </p:spPr>
        <p:txBody>
          <a:bodyPr>
            <a:noAutofit/>
          </a:bodyPr>
          <a:lstStyle/>
          <a:p>
            <a:pPr marL="457200" indent="-457200">
              <a:lnSpc>
                <a:spcPct val="160000"/>
              </a:lnSpc>
              <a:buFont typeface="+mj-lt"/>
              <a:buAutoNum type="arabicPeriod"/>
            </a:pPr>
            <a:r>
              <a:rPr lang="en-GB" dirty="0"/>
              <a:t>Employability (real, like </a:t>
            </a:r>
            <a:r>
              <a:rPr lang="en-GB" b="1" dirty="0"/>
              <a:t>work</a:t>
            </a:r>
            <a:r>
              <a:rPr lang="en-GB" dirty="0"/>
              <a:t>) </a:t>
            </a:r>
          </a:p>
          <a:p>
            <a:pPr marL="457200" indent="-457200">
              <a:lnSpc>
                <a:spcPct val="160000"/>
              </a:lnSpc>
              <a:buFont typeface="+mj-lt"/>
              <a:buAutoNum type="arabicPeriod"/>
            </a:pPr>
            <a:r>
              <a:rPr lang="en-GB" dirty="0"/>
              <a:t>Discipline (growing in </a:t>
            </a:r>
            <a:r>
              <a:rPr lang="en-GB" b="1" dirty="0"/>
              <a:t>discipline</a:t>
            </a:r>
            <a:r>
              <a:rPr lang="en-GB" dirty="0"/>
              <a:t>)</a:t>
            </a:r>
          </a:p>
          <a:p>
            <a:pPr marL="457200" indent="-457200">
              <a:lnSpc>
                <a:spcPct val="160000"/>
              </a:lnSpc>
              <a:buFont typeface="+mj-lt"/>
              <a:buAutoNum type="arabicPeriod"/>
            </a:pPr>
            <a:r>
              <a:rPr lang="en-GB" dirty="0"/>
              <a:t>S</a:t>
            </a:r>
            <a:r>
              <a:rPr lang="en-GB" b="1" dirty="0"/>
              <a:t>elf </a:t>
            </a:r>
            <a:r>
              <a:rPr lang="en-GB" dirty="0"/>
              <a:t>(</a:t>
            </a:r>
            <a:r>
              <a:rPr lang="en-GB" i="1" dirty="0"/>
              <a:t>as I wish to become)</a:t>
            </a:r>
            <a:endParaRPr lang="en-GB" dirty="0"/>
          </a:p>
          <a:p>
            <a:pPr marL="0" indent="0">
              <a:lnSpc>
                <a:spcPct val="160000"/>
              </a:lnSpc>
              <a:buNone/>
            </a:pPr>
            <a:r>
              <a:rPr lang="en-GB" b="1" i="1" dirty="0"/>
              <a:t>Relevant to me, us and them</a:t>
            </a:r>
          </a:p>
          <a:p>
            <a:pPr marL="0" indent="0">
              <a:lnSpc>
                <a:spcPct val="160000"/>
              </a:lnSpc>
              <a:buNone/>
            </a:pPr>
            <a:r>
              <a:rPr lang="en-GB" b="1" i="1" dirty="0"/>
              <a:t>But what is relevant? </a:t>
            </a:r>
          </a:p>
        </p:txBody>
      </p:sp>
      <p:pic>
        <p:nvPicPr>
          <p:cNvPr id="7" name="Picture 6">
            <a:extLst>
              <a:ext uri="{FF2B5EF4-FFF2-40B4-BE49-F238E27FC236}">
                <a16:creationId xmlns:a16="http://schemas.microsoft.com/office/drawing/2014/main" id="{08DE9AB8-3A08-4934-908F-3A4DAB4C621E}"/>
              </a:ext>
            </a:extLst>
          </p:cNvPr>
          <p:cNvPicPr>
            <a:picLocks noChangeAspect="1"/>
          </p:cNvPicPr>
          <p:nvPr/>
        </p:nvPicPr>
        <p:blipFill rotWithShape="1">
          <a:blip r:embed="rId3">
            <a:extLst>
              <a:ext uri="{28A0092B-C50C-407E-A947-70E740481C1C}">
                <a14:useLocalDpi xmlns:a14="http://schemas.microsoft.com/office/drawing/2010/main" val="0"/>
              </a:ext>
            </a:extLst>
          </a:blip>
          <a:srcRect l="3333" r="11778" b="40889"/>
          <a:stretch/>
        </p:blipFill>
        <p:spPr>
          <a:xfrm>
            <a:off x="6934507" y="1944385"/>
            <a:ext cx="4959597" cy="34535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027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men pulling a rope&#10;&#10;Description automatically generated">
            <a:extLst>
              <a:ext uri="{FF2B5EF4-FFF2-40B4-BE49-F238E27FC236}">
                <a16:creationId xmlns:a16="http://schemas.microsoft.com/office/drawing/2014/main" id="{EC041621-36FC-6ACE-38D3-966C655F356C}"/>
              </a:ext>
            </a:extLst>
          </p:cNvPr>
          <p:cNvPicPr>
            <a:picLocks noGrp="1" noChangeAspect="1"/>
          </p:cNvPicPr>
          <p:nvPr>
            <p:ph sz="half" idx="2"/>
          </p:nvPr>
        </p:nvPicPr>
        <p:blipFill>
          <a:blip r:embed="rId3"/>
          <a:stretch>
            <a:fillRect/>
          </a:stretch>
        </p:blipFill>
        <p:spPr>
          <a:xfrm>
            <a:off x="-1400054" y="-787527"/>
            <a:ext cx="14992107" cy="8433054"/>
          </a:xfrm>
          <a:prstGeom prst="rect">
            <a:avLst/>
          </a:prstGeom>
          <a:noFill/>
        </p:spPr>
      </p:pic>
      <p:sp>
        <p:nvSpPr>
          <p:cNvPr id="2" name="Title 1">
            <a:extLst>
              <a:ext uri="{FF2B5EF4-FFF2-40B4-BE49-F238E27FC236}">
                <a16:creationId xmlns:a16="http://schemas.microsoft.com/office/drawing/2014/main" id="{6E798526-DEF7-55DF-3915-9D7434ECB903}"/>
              </a:ext>
            </a:extLst>
          </p:cNvPr>
          <p:cNvSpPr>
            <a:spLocks noGrp="1"/>
          </p:cNvSpPr>
          <p:nvPr>
            <p:ph type="title"/>
          </p:nvPr>
        </p:nvSpPr>
        <p:spPr>
          <a:xfrm>
            <a:off x="2362200" y="824994"/>
            <a:ext cx="7944612" cy="1325563"/>
          </a:xfrm>
        </p:spPr>
        <p:txBody>
          <a:bodyPr wrap="square" anchor="ctr">
            <a:normAutofit fontScale="90000"/>
          </a:bodyPr>
          <a:lstStyle/>
          <a:p>
            <a:pPr algn="ctr"/>
            <a:r>
              <a:rPr lang="en-US" dirty="0"/>
              <a:t>Is ‘academic’ a dirty word?  </a:t>
            </a:r>
            <a:br>
              <a:rPr lang="en-US" dirty="0"/>
            </a:br>
            <a:br>
              <a:rPr lang="en-US" dirty="0"/>
            </a:br>
            <a:r>
              <a:rPr lang="en-US" dirty="0"/>
              <a:t>What skills, qualities and knowledge is needed? </a:t>
            </a:r>
          </a:p>
        </p:txBody>
      </p:sp>
      <p:sp>
        <p:nvSpPr>
          <p:cNvPr id="10" name="Content Placeholder 2">
            <a:extLst>
              <a:ext uri="{FF2B5EF4-FFF2-40B4-BE49-F238E27FC236}">
                <a16:creationId xmlns:a16="http://schemas.microsoft.com/office/drawing/2014/main" id="{9BBA0C53-F5F1-7881-EFC9-8E9050E65D43}"/>
              </a:ext>
            </a:extLst>
          </p:cNvPr>
          <p:cNvSpPr>
            <a:spLocks noGrp="1"/>
          </p:cNvSpPr>
          <p:nvPr>
            <p:ph sz="half" idx="1"/>
          </p:nvPr>
        </p:nvSpPr>
        <p:spPr>
          <a:xfrm>
            <a:off x="3114294" y="4707444"/>
            <a:ext cx="6440424" cy="1804482"/>
          </a:xfrm>
        </p:spPr>
        <p:txBody>
          <a:bodyPr/>
          <a:lstStyle/>
          <a:p>
            <a:pPr algn="ctr"/>
            <a:r>
              <a:rPr lang="en-US" dirty="0"/>
              <a:t>Academic vs ‘Real’ world </a:t>
            </a:r>
          </a:p>
          <a:p>
            <a:pPr algn="ctr"/>
            <a:r>
              <a:rPr lang="en-US" dirty="0"/>
              <a:t>Can academic help?</a:t>
            </a:r>
          </a:p>
        </p:txBody>
      </p:sp>
      <p:sp>
        <p:nvSpPr>
          <p:cNvPr id="4" name="Slide Number Placeholder 3">
            <a:extLst>
              <a:ext uri="{FF2B5EF4-FFF2-40B4-BE49-F238E27FC236}">
                <a16:creationId xmlns:a16="http://schemas.microsoft.com/office/drawing/2014/main" id="{85F4E984-E8CF-BD2A-323A-ECD6E259607A}"/>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95951604-BF2F-CF44-9E08-380BCDF1ACED}" type="slidenum">
              <a:rPr lang="en-GB" smtClean="0"/>
              <a:pPr>
                <a:spcAft>
                  <a:spcPts val="600"/>
                </a:spcAft>
                <a:defRPr/>
              </a:pPr>
              <a:t>7</a:t>
            </a:fld>
            <a:endParaRPr lang="en-GB"/>
          </a:p>
        </p:txBody>
      </p:sp>
    </p:spTree>
    <p:extLst>
      <p:ext uri="{BB962C8B-B14F-4D97-AF65-F5344CB8AC3E}">
        <p14:creationId xmlns:p14="http://schemas.microsoft.com/office/powerpoint/2010/main" val="1586768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C07D-F049-4185-AB38-E4F3C1B2D8A4}"/>
              </a:ext>
            </a:extLst>
          </p:cNvPr>
          <p:cNvSpPr>
            <a:spLocks noGrp="1"/>
          </p:cNvSpPr>
          <p:nvPr>
            <p:ph type="title"/>
          </p:nvPr>
        </p:nvSpPr>
        <p:spPr>
          <a:xfrm>
            <a:off x="838199" y="112518"/>
            <a:ext cx="10515600" cy="1325563"/>
          </a:xfrm>
        </p:spPr>
        <p:txBody>
          <a:bodyPr/>
          <a:lstStyle/>
          <a:p>
            <a:r>
              <a:rPr lang="en-GB" dirty="0"/>
              <a:t>What is authentic assessment? </a:t>
            </a:r>
          </a:p>
        </p:txBody>
      </p:sp>
      <p:graphicFrame>
        <p:nvGraphicFramePr>
          <p:cNvPr id="5" name="Content Placeholder 4">
            <a:extLst>
              <a:ext uri="{FF2B5EF4-FFF2-40B4-BE49-F238E27FC236}">
                <a16:creationId xmlns:a16="http://schemas.microsoft.com/office/drawing/2014/main" id="{3236295C-1910-41F7-AF8D-FBAB5400EB29}"/>
              </a:ext>
            </a:extLst>
          </p:cNvPr>
          <p:cNvGraphicFramePr>
            <a:graphicFrameLocks noGrp="1"/>
          </p:cNvGraphicFramePr>
          <p:nvPr>
            <p:ph idx="1"/>
            <p:extLst>
              <p:ext uri="{D42A27DB-BD31-4B8C-83A1-F6EECF244321}">
                <p14:modId xmlns:p14="http://schemas.microsoft.com/office/powerpoint/2010/main" val="2899779837"/>
              </p:ext>
            </p:extLst>
          </p:nvPr>
        </p:nvGraphicFramePr>
        <p:xfrm>
          <a:off x="838200" y="1302135"/>
          <a:ext cx="10515600" cy="35754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7204D07B-AAC5-4FA3-9307-B71B6D3BD40A}"/>
              </a:ext>
            </a:extLst>
          </p:cNvPr>
          <p:cNvSpPr txBox="1"/>
          <p:nvPr/>
        </p:nvSpPr>
        <p:spPr>
          <a:xfrm>
            <a:off x="1105787" y="4444410"/>
            <a:ext cx="8414678" cy="2170720"/>
          </a:xfrm>
          <a:prstGeom prst="rect">
            <a:avLst/>
          </a:prstGeom>
          <a:noFill/>
        </p:spPr>
        <p:style>
          <a:lnRef idx="3">
            <a:schemeClr val="lt1"/>
          </a:lnRef>
          <a:fillRef idx="1">
            <a:schemeClr val="accent1"/>
          </a:fillRef>
          <a:effectRef idx="1">
            <a:schemeClr val="accent1"/>
          </a:effectRef>
          <a:fontRef idx="minor">
            <a:schemeClr val="lt1"/>
          </a:fontRef>
        </p:style>
        <p:txBody>
          <a:bodyPr wrap="square" rtlCol="0">
            <a:spAutoFit/>
          </a:bodyPr>
          <a:lstStyle/>
          <a:p>
            <a:pPr marL="285750" indent="-285750">
              <a:lnSpc>
                <a:spcPct val="150000"/>
              </a:lnSpc>
              <a:buFont typeface="Arial" panose="020B0604020202020204" pitchFamily="34" charset="0"/>
              <a:buChar char="•"/>
            </a:pPr>
            <a:r>
              <a:rPr lang="en-GB" b="1" dirty="0">
                <a:solidFill>
                  <a:schemeClr val="tx1"/>
                </a:solidFill>
                <a:latin typeface="Arial" panose="020B0604020202020204" pitchFamily="34" charset="0"/>
                <a:cs typeface="Arial" panose="020B0604020202020204" pitchFamily="34" charset="0"/>
              </a:rPr>
              <a:t>Often mirrors real, complex challenges</a:t>
            </a:r>
          </a:p>
          <a:p>
            <a:pPr marL="285750" indent="-285750">
              <a:lnSpc>
                <a:spcPct val="150000"/>
              </a:lnSpc>
              <a:buFont typeface="Arial" panose="020B0604020202020204" pitchFamily="34" charset="0"/>
              <a:buChar char="•"/>
            </a:pPr>
            <a:r>
              <a:rPr lang="en-GB" b="1" dirty="0">
                <a:solidFill>
                  <a:schemeClr val="tx1"/>
                </a:solidFill>
                <a:latin typeface="Arial" panose="020B0604020202020204" pitchFamily="34" charset="0"/>
                <a:cs typeface="Arial" panose="020B0604020202020204" pitchFamily="34" charset="0"/>
              </a:rPr>
              <a:t>Results in diverse outputs </a:t>
            </a:r>
          </a:p>
          <a:p>
            <a:pPr marL="285750" indent="-285750">
              <a:lnSpc>
                <a:spcPct val="150000"/>
              </a:lnSpc>
              <a:buFont typeface="Arial" panose="020B0604020202020204" pitchFamily="34" charset="0"/>
              <a:buChar char="•"/>
            </a:pPr>
            <a:r>
              <a:rPr lang="en-GB" b="1" dirty="0">
                <a:solidFill>
                  <a:schemeClr val="tx1"/>
                </a:solidFill>
                <a:latin typeface="Arial" panose="020B0604020202020204" pitchFamily="34" charset="0"/>
                <a:cs typeface="Arial" panose="020B0604020202020204" pitchFamily="34" charset="0"/>
              </a:rPr>
              <a:t>Equips students to work with uncertainty </a:t>
            </a:r>
          </a:p>
          <a:p>
            <a:pPr marL="285750" indent="-285750">
              <a:lnSpc>
                <a:spcPct val="150000"/>
              </a:lnSpc>
              <a:buFont typeface="Arial" panose="020B0604020202020204" pitchFamily="34" charset="0"/>
              <a:buChar char="•"/>
            </a:pPr>
            <a:r>
              <a:rPr lang="en-GB" b="1" dirty="0">
                <a:solidFill>
                  <a:schemeClr val="tx1"/>
                </a:solidFill>
                <a:latin typeface="Arial" panose="020B0604020202020204" pitchFamily="34" charset="0"/>
                <a:cs typeface="Arial" panose="020B0604020202020204" pitchFamily="34" charset="0"/>
              </a:rPr>
              <a:t>Causes students to reflect meaningfully on their learning </a:t>
            </a:r>
          </a:p>
          <a:p>
            <a:pPr marL="285750" indent="-285750">
              <a:lnSpc>
                <a:spcPct val="150000"/>
              </a:lnSpc>
              <a:buFont typeface="Arial" panose="020B0604020202020204" pitchFamily="34" charset="0"/>
              <a:buChar char="•"/>
            </a:pPr>
            <a:r>
              <a:rPr lang="en-GB" b="1" dirty="0">
                <a:solidFill>
                  <a:schemeClr val="tx1"/>
                </a:solidFill>
                <a:latin typeface="Arial" panose="020B0604020202020204" pitchFamily="34" charset="0"/>
                <a:cs typeface="Arial" panose="020B0604020202020204" pitchFamily="34" charset="0"/>
              </a:rPr>
              <a:t>Focus on ‘process’ as well as product</a:t>
            </a:r>
          </a:p>
        </p:txBody>
      </p:sp>
    </p:spTree>
    <p:extLst>
      <p:ext uri="{BB962C8B-B14F-4D97-AF65-F5344CB8AC3E}">
        <p14:creationId xmlns:p14="http://schemas.microsoft.com/office/powerpoint/2010/main" val="673937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025B2-B893-43BA-8956-639201AE098D}"/>
              </a:ext>
            </a:extLst>
          </p:cNvPr>
          <p:cNvSpPr>
            <a:spLocks noGrp="1"/>
          </p:cNvSpPr>
          <p:nvPr>
            <p:ph type="title"/>
          </p:nvPr>
        </p:nvSpPr>
        <p:spPr>
          <a:xfrm>
            <a:off x="838200" y="356937"/>
            <a:ext cx="2481072" cy="1891856"/>
          </a:xfrm>
        </p:spPr>
        <p:txBody>
          <a:bodyPr wrap="square" anchor="ctr">
            <a:noAutofit/>
          </a:bodyPr>
          <a:lstStyle/>
          <a:p>
            <a:r>
              <a:rPr lang="en-GB" sz="3200" dirty="0"/>
              <a:t>Benefits</a:t>
            </a:r>
          </a:p>
        </p:txBody>
      </p:sp>
      <p:sp>
        <p:nvSpPr>
          <p:cNvPr id="9" name="Slide Number Placeholder 3">
            <a:extLst>
              <a:ext uri="{FF2B5EF4-FFF2-40B4-BE49-F238E27FC236}">
                <a16:creationId xmlns:a16="http://schemas.microsoft.com/office/drawing/2014/main" id="{64564FA8-3817-6F37-4914-EF45C41E8A8A}"/>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95951604-BF2F-CF44-9E08-380BCDF1ACED}" type="slidenum">
              <a:rPr lang="en-GB"/>
              <a:pPr>
                <a:spcAft>
                  <a:spcPts val="600"/>
                </a:spcAft>
                <a:defRPr/>
              </a:pPr>
              <a:t>9</a:t>
            </a:fld>
            <a:endParaRPr lang="en-GB"/>
          </a:p>
        </p:txBody>
      </p:sp>
      <p:graphicFrame>
        <p:nvGraphicFramePr>
          <p:cNvPr id="5" name="Content Placeholder 2">
            <a:extLst>
              <a:ext uri="{FF2B5EF4-FFF2-40B4-BE49-F238E27FC236}">
                <a16:creationId xmlns:a16="http://schemas.microsoft.com/office/drawing/2014/main" id="{5AE41DB3-460C-0D07-1B95-52BFE9E0FAD8}"/>
              </a:ext>
            </a:extLst>
          </p:cNvPr>
          <p:cNvGraphicFramePr>
            <a:graphicFrameLocks noGrp="1"/>
          </p:cNvGraphicFramePr>
          <p:nvPr>
            <p:ph idx="1"/>
            <p:extLst>
              <p:ext uri="{D42A27DB-BD31-4B8C-83A1-F6EECF244321}">
                <p14:modId xmlns:p14="http://schemas.microsoft.com/office/powerpoint/2010/main" val="3328073455"/>
              </p:ext>
            </p:extLst>
          </p:nvPr>
        </p:nvGraphicFramePr>
        <p:xfrm>
          <a:off x="3922294" y="1058779"/>
          <a:ext cx="7483643" cy="4917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BD291AAA-7EA5-7139-5832-43B334265DCD}"/>
              </a:ext>
            </a:extLst>
          </p:cNvPr>
          <p:cNvSpPr txBox="1"/>
          <p:nvPr/>
        </p:nvSpPr>
        <p:spPr>
          <a:xfrm>
            <a:off x="706082" y="2107954"/>
            <a:ext cx="2654097" cy="3416320"/>
          </a:xfrm>
          <a:prstGeom prst="rect">
            <a:avLst/>
          </a:prstGeom>
          <a:solidFill>
            <a:schemeClr val="accent1"/>
          </a:solidFill>
        </p:spPr>
        <p:txBody>
          <a:bodyPr wrap="square" rtlCol="0">
            <a:spAutoFit/>
          </a:bodyPr>
          <a:lstStyle/>
          <a:p>
            <a:r>
              <a:rPr lang="en-GB" sz="1800" b="1" dirty="0">
                <a:solidFill>
                  <a:schemeClr val="bg1"/>
                </a:solidFill>
                <a:effectLst/>
                <a:latin typeface="Helvetica Neue" panose="02000503000000020004" pitchFamily="2" charset="0"/>
              </a:rPr>
              <a:t>“students tend to engage more deeply, and potentially achieve higher marks overall, when they are provided with assessment activities requiring them to go well beyond what traditional approaches required” [Brown and Sambell 2023]</a:t>
            </a:r>
            <a:endParaRPr lang="en-GB" b="1" dirty="0">
              <a:solidFill>
                <a:schemeClr val="bg1"/>
              </a:solidFill>
              <a:effectLst/>
            </a:endParaRPr>
          </a:p>
        </p:txBody>
      </p:sp>
    </p:spTree>
    <p:extLst>
      <p:ext uri="{BB962C8B-B14F-4D97-AF65-F5344CB8AC3E}">
        <p14:creationId xmlns:p14="http://schemas.microsoft.com/office/powerpoint/2010/main" val="147283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025B2-B893-43BA-8956-639201AE098D}"/>
              </a:ext>
            </a:extLst>
          </p:cNvPr>
          <p:cNvSpPr>
            <a:spLocks noGrp="1"/>
          </p:cNvSpPr>
          <p:nvPr>
            <p:ph type="title"/>
          </p:nvPr>
        </p:nvSpPr>
        <p:spPr>
          <a:xfrm>
            <a:off x="316992" y="-77120"/>
            <a:ext cx="9083040" cy="1307111"/>
          </a:xfrm>
        </p:spPr>
        <p:txBody>
          <a:bodyPr wrap="square" anchor="ctr">
            <a:noAutofit/>
          </a:bodyPr>
          <a:lstStyle/>
          <a:p>
            <a:r>
              <a:rPr lang="en-GB" sz="3200" dirty="0"/>
              <a:t>Challenges or barriers</a:t>
            </a:r>
          </a:p>
        </p:txBody>
      </p:sp>
      <p:sp>
        <p:nvSpPr>
          <p:cNvPr id="9" name="Slide Number Placeholder 3">
            <a:extLst>
              <a:ext uri="{FF2B5EF4-FFF2-40B4-BE49-F238E27FC236}">
                <a16:creationId xmlns:a16="http://schemas.microsoft.com/office/drawing/2014/main" id="{64564FA8-3817-6F37-4914-EF45C41E8A8A}"/>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95951604-BF2F-CF44-9E08-380BCDF1ACED}" type="slidenum">
              <a:rPr lang="en-GB" b="1"/>
              <a:pPr>
                <a:spcAft>
                  <a:spcPts val="600"/>
                </a:spcAft>
                <a:defRPr/>
              </a:pPr>
              <a:t>10</a:t>
            </a:fld>
            <a:endParaRPr lang="en-GB" b="1"/>
          </a:p>
        </p:txBody>
      </p:sp>
      <p:graphicFrame>
        <p:nvGraphicFramePr>
          <p:cNvPr id="5" name="Content Placeholder 2">
            <a:extLst>
              <a:ext uri="{FF2B5EF4-FFF2-40B4-BE49-F238E27FC236}">
                <a16:creationId xmlns:a16="http://schemas.microsoft.com/office/drawing/2014/main" id="{5AE41DB3-460C-0D07-1B95-52BFE9E0FAD8}"/>
              </a:ext>
            </a:extLst>
          </p:cNvPr>
          <p:cNvGraphicFramePr>
            <a:graphicFrameLocks noGrp="1"/>
          </p:cNvGraphicFramePr>
          <p:nvPr>
            <p:ph idx="1"/>
            <p:extLst>
              <p:ext uri="{D42A27DB-BD31-4B8C-83A1-F6EECF244321}">
                <p14:modId xmlns:p14="http://schemas.microsoft.com/office/powerpoint/2010/main" val="1717157343"/>
              </p:ext>
            </p:extLst>
          </p:nvPr>
        </p:nvGraphicFramePr>
        <p:xfrm>
          <a:off x="838200" y="1229991"/>
          <a:ext cx="10125456" cy="48368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1591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0616-2DB4-472D-BED5-BB663CCF3D12}"/>
              </a:ext>
            </a:extLst>
          </p:cNvPr>
          <p:cNvSpPr>
            <a:spLocks noGrp="1"/>
          </p:cNvSpPr>
          <p:nvPr>
            <p:ph type="title"/>
          </p:nvPr>
        </p:nvSpPr>
        <p:spPr>
          <a:xfrm>
            <a:off x="581526" y="-126532"/>
            <a:ext cx="10515600" cy="1325563"/>
          </a:xfrm>
        </p:spPr>
        <p:txBody>
          <a:bodyPr/>
          <a:lstStyle/>
          <a:p>
            <a:r>
              <a:rPr lang="en-GB" dirty="0"/>
              <a:t>Example: Trade Show and Exhibition</a:t>
            </a:r>
            <a:endParaRPr lang="en-US" dirty="0"/>
          </a:p>
        </p:txBody>
      </p:sp>
      <p:sp>
        <p:nvSpPr>
          <p:cNvPr id="3" name="Content Placeholder 2">
            <a:extLst>
              <a:ext uri="{FF2B5EF4-FFF2-40B4-BE49-F238E27FC236}">
                <a16:creationId xmlns:a16="http://schemas.microsoft.com/office/drawing/2014/main" id="{9A8A41A4-FF2D-4F0E-9E34-F2BA55A39498}"/>
              </a:ext>
            </a:extLst>
          </p:cNvPr>
          <p:cNvSpPr>
            <a:spLocks noGrp="1"/>
          </p:cNvSpPr>
          <p:nvPr>
            <p:ph idx="1"/>
          </p:nvPr>
        </p:nvSpPr>
        <p:spPr>
          <a:xfrm>
            <a:off x="838200" y="1459832"/>
            <a:ext cx="6522613" cy="4351338"/>
          </a:xfrm>
        </p:spPr>
        <p:txBody>
          <a:bodyPr>
            <a:normAutofit fontScale="92500" lnSpcReduction="20000"/>
          </a:bodyPr>
          <a:lstStyle/>
          <a:p>
            <a:pPr indent="0">
              <a:lnSpc>
                <a:spcPct val="170000"/>
              </a:lnSpc>
              <a:spcBef>
                <a:spcPts val="0"/>
              </a:spcBef>
            </a:pPr>
            <a:endParaRPr lang="en-GB" sz="1400" dirty="0"/>
          </a:p>
          <a:p>
            <a:pPr indent="0">
              <a:lnSpc>
                <a:spcPct val="170000"/>
              </a:lnSpc>
              <a:spcBef>
                <a:spcPts val="0"/>
              </a:spcBef>
            </a:pPr>
            <a:r>
              <a:rPr lang="en-GB" sz="2400" dirty="0"/>
              <a:t>Students undertake a product development design challenge </a:t>
            </a:r>
          </a:p>
          <a:p>
            <a:pPr indent="0">
              <a:lnSpc>
                <a:spcPct val="170000"/>
              </a:lnSpc>
              <a:spcBef>
                <a:spcPts val="0"/>
              </a:spcBef>
            </a:pPr>
            <a:r>
              <a:rPr lang="en-GB" sz="2400" dirty="0"/>
              <a:t>Student groups ‘sell’ their product to industry </a:t>
            </a:r>
          </a:p>
          <a:p>
            <a:pPr indent="0">
              <a:lnSpc>
                <a:spcPct val="170000"/>
              </a:lnSpc>
              <a:spcBef>
                <a:spcPts val="0"/>
              </a:spcBef>
            </a:pPr>
            <a:r>
              <a:rPr lang="en-GB" sz="2400" dirty="0"/>
              <a:t>Industry guests can only purchase one, but can express interest in others</a:t>
            </a:r>
          </a:p>
          <a:p>
            <a:pPr indent="0">
              <a:lnSpc>
                <a:spcPct val="170000"/>
              </a:lnSpc>
              <a:spcBef>
                <a:spcPts val="0"/>
              </a:spcBef>
            </a:pPr>
            <a:r>
              <a:rPr lang="en-GB" sz="2400" dirty="0"/>
              <a:t>A portion of the marks are directly related to whether students ‘make a sale’</a:t>
            </a:r>
          </a:p>
          <a:p>
            <a:pPr indent="0">
              <a:lnSpc>
                <a:spcPct val="170000"/>
              </a:lnSpc>
              <a:spcBef>
                <a:spcPts val="0"/>
              </a:spcBef>
              <a:buNone/>
            </a:pPr>
            <a:r>
              <a:rPr lang="en-GB" sz="2400" dirty="0"/>
              <a:t>Submitted by: James Croxford </a:t>
            </a:r>
          </a:p>
        </p:txBody>
      </p:sp>
      <p:sp>
        <p:nvSpPr>
          <p:cNvPr id="5" name="Slide Number Placeholder 4">
            <a:extLst>
              <a:ext uri="{FF2B5EF4-FFF2-40B4-BE49-F238E27FC236}">
                <a16:creationId xmlns:a16="http://schemas.microsoft.com/office/drawing/2014/main" id="{33EF98F6-60AD-4BA6-A20E-6DBCEFE61976}"/>
              </a:ext>
            </a:extLst>
          </p:cNvPr>
          <p:cNvSpPr>
            <a:spLocks noGrp="1"/>
          </p:cNvSpPr>
          <p:nvPr>
            <p:ph type="sldNum" sz="quarter" idx="10"/>
          </p:nvPr>
        </p:nvSpPr>
        <p:spPr>
          <a:prstGeom prst="rect">
            <a:avLst/>
          </a:prstGeom>
        </p:spPr>
        <p:txBody>
          <a:bodyPr/>
          <a:lstStyle/>
          <a:p>
            <a:fld id="{340B407E-B569-406F-9A08-CA33AFD95F7D}" type="slidenum">
              <a:rPr lang="en-GB" smtClean="0"/>
              <a:t>11</a:t>
            </a:fld>
            <a:endParaRPr lang="en-GB"/>
          </a:p>
        </p:txBody>
      </p:sp>
      <p:pic>
        <p:nvPicPr>
          <p:cNvPr id="11" name="Picture 10">
            <a:extLst>
              <a:ext uri="{FF2B5EF4-FFF2-40B4-BE49-F238E27FC236}">
                <a16:creationId xmlns:a16="http://schemas.microsoft.com/office/drawing/2014/main" id="{ACA13963-046B-2048-9238-169B99D61A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939" t="10939" b="12689"/>
          <a:stretch/>
        </p:blipFill>
        <p:spPr>
          <a:xfrm>
            <a:off x="8047395" y="3635501"/>
            <a:ext cx="4009793" cy="2578885"/>
          </a:xfrm>
          <a:prstGeom prst="rect">
            <a:avLst/>
          </a:prstGeom>
        </p:spPr>
      </p:pic>
      <p:pic>
        <p:nvPicPr>
          <p:cNvPr id="7" name="Picture 6">
            <a:extLst>
              <a:ext uri="{FF2B5EF4-FFF2-40B4-BE49-F238E27FC236}">
                <a16:creationId xmlns:a16="http://schemas.microsoft.com/office/drawing/2014/main" id="{1D2200B5-359E-7848-BE59-6AD60E7F1DC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482" b="12482"/>
          <a:stretch/>
        </p:blipFill>
        <p:spPr>
          <a:xfrm>
            <a:off x="7240534" y="1078812"/>
            <a:ext cx="4369940" cy="2459293"/>
          </a:xfrm>
          <a:prstGeom prst="rect">
            <a:avLst/>
          </a:prstGeom>
        </p:spPr>
      </p:pic>
    </p:spTree>
    <p:extLst>
      <p:ext uri="{BB962C8B-B14F-4D97-AF65-F5344CB8AC3E}">
        <p14:creationId xmlns:p14="http://schemas.microsoft.com/office/powerpoint/2010/main" val="3349219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E4534EC-57C7-6B78-5038-30BF409A1D98}"/>
              </a:ext>
            </a:extLst>
          </p:cNvPr>
          <p:cNvSpPr>
            <a:spLocks noGrp="1"/>
          </p:cNvSpPr>
          <p:nvPr>
            <p:ph type="title"/>
          </p:nvPr>
        </p:nvSpPr>
        <p:spPr>
          <a:xfrm>
            <a:off x="557823" y="-276698"/>
            <a:ext cx="10515600" cy="1325563"/>
          </a:xfrm>
        </p:spPr>
        <p:txBody>
          <a:bodyPr/>
          <a:lstStyle/>
          <a:p>
            <a:r>
              <a:rPr lang="en-US" dirty="0"/>
              <a:t>Live Project </a:t>
            </a:r>
          </a:p>
        </p:txBody>
      </p:sp>
      <p:sp>
        <p:nvSpPr>
          <p:cNvPr id="5" name="Content Placeholder 2">
            <a:extLst>
              <a:ext uri="{FF2B5EF4-FFF2-40B4-BE49-F238E27FC236}">
                <a16:creationId xmlns:a16="http://schemas.microsoft.com/office/drawing/2014/main" id="{F1F4A519-4187-4715-31E3-800255715D01}"/>
              </a:ext>
            </a:extLst>
          </p:cNvPr>
          <p:cNvSpPr txBox="1">
            <a:spLocks/>
          </p:cNvSpPr>
          <p:nvPr/>
        </p:nvSpPr>
        <p:spPr bwMode="auto">
          <a:xfrm>
            <a:off x="698500" y="981399"/>
            <a:ext cx="7163777" cy="566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8600" indent="-228600" algn="l" rtl="0" eaLnBrk="1" fontAlgn="base" hangingPunct="1">
              <a:lnSpc>
                <a:spcPct val="150000"/>
              </a:lnSpc>
              <a:spcBef>
                <a:spcPts val="1000"/>
              </a:spcBef>
              <a:spcAft>
                <a:spcPct val="0"/>
              </a:spcAft>
              <a:buFont typeface="Arial" panose="020B0604020202020204" pitchFamily="34" charset="0"/>
              <a:buChar char="•"/>
              <a:defRPr sz="2800" kern="1200">
                <a:solidFill>
                  <a:schemeClr val="bg1"/>
                </a:solidFill>
                <a:latin typeface="+mn-lt"/>
                <a:ea typeface="Effra Medium"/>
                <a:cs typeface="Effra Medium" panose="020B0703020203020204" pitchFamily="34" charset="0"/>
              </a:defRPr>
            </a:lvl1pPr>
            <a:lvl2pPr marL="685800" indent="-228600" algn="l" rtl="0" eaLnBrk="1" fontAlgn="base" hangingPunct="1">
              <a:lnSpc>
                <a:spcPct val="150000"/>
              </a:lnSpc>
              <a:spcBef>
                <a:spcPts val="500"/>
              </a:spcBef>
              <a:spcAft>
                <a:spcPct val="0"/>
              </a:spcAft>
              <a:buFont typeface="Arial" panose="020B0604020202020204" pitchFamily="34" charset="0"/>
              <a:buChar char="•"/>
              <a:defRPr sz="2400" kern="1200">
                <a:solidFill>
                  <a:schemeClr val="bg1"/>
                </a:solidFill>
                <a:latin typeface="+mn-lt"/>
                <a:ea typeface="Effra Medium"/>
                <a:cs typeface="Effra Medium" panose="020B0703020203020204" pitchFamily="34" charset="0"/>
              </a:defRPr>
            </a:lvl2pPr>
            <a:lvl3pPr marL="1143000" indent="-228600" algn="l" rtl="0" eaLnBrk="1" fontAlgn="base" hangingPunct="1">
              <a:lnSpc>
                <a:spcPct val="150000"/>
              </a:lnSpc>
              <a:spcBef>
                <a:spcPts val="500"/>
              </a:spcBef>
              <a:spcAft>
                <a:spcPct val="0"/>
              </a:spcAft>
              <a:buFont typeface="Arial" panose="020B0604020202020204" pitchFamily="34" charset="0"/>
              <a:buChar char="•"/>
              <a:defRPr sz="2000" kern="1200">
                <a:solidFill>
                  <a:schemeClr val="bg1"/>
                </a:solidFill>
                <a:latin typeface="+mn-lt"/>
                <a:ea typeface="Effra Medium"/>
                <a:cs typeface="Effra Medium" panose="020B0703020203020204" pitchFamily="34" charset="0"/>
              </a:defRPr>
            </a:lvl3pPr>
            <a:lvl4pPr marL="1600200" indent="-228600" algn="l" rtl="0" eaLnBrk="1" fontAlgn="base" hangingPunct="1">
              <a:lnSpc>
                <a:spcPct val="150000"/>
              </a:lnSpc>
              <a:spcBef>
                <a:spcPts val="500"/>
              </a:spcBef>
              <a:spcAft>
                <a:spcPct val="0"/>
              </a:spcAft>
              <a:buFont typeface="Arial" panose="020B0604020202020204" pitchFamily="34" charset="0"/>
              <a:buChar char="•"/>
              <a:defRPr kern="1200">
                <a:solidFill>
                  <a:schemeClr val="bg1"/>
                </a:solidFill>
                <a:latin typeface="+mn-lt"/>
                <a:ea typeface="Effra Medium"/>
                <a:cs typeface="Effra Medium" panose="020B0703020203020204" pitchFamily="34" charset="0"/>
              </a:defRPr>
            </a:lvl4pPr>
            <a:lvl5pPr marL="2057400" indent="-228600" algn="l" rtl="0" eaLnBrk="1" fontAlgn="base" hangingPunct="1">
              <a:lnSpc>
                <a:spcPct val="150000"/>
              </a:lnSpc>
              <a:spcBef>
                <a:spcPts val="500"/>
              </a:spcBef>
              <a:spcAft>
                <a:spcPct val="0"/>
              </a:spcAft>
              <a:buFont typeface="Arial" panose="020B0604020202020204" pitchFamily="34" charset="0"/>
              <a:buChar char="•"/>
              <a:defRPr kern="1200">
                <a:solidFill>
                  <a:schemeClr val="bg1"/>
                </a:solidFill>
                <a:latin typeface="+mn-lt"/>
                <a:ea typeface="Effra Medium"/>
                <a:cs typeface="Effra Medium" panose="020B0703020203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spcBef>
                <a:spcPts val="0"/>
              </a:spcBef>
              <a:spcAft>
                <a:spcPts val="600"/>
              </a:spcAft>
            </a:pPr>
            <a:r>
              <a:rPr lang="en-GB" sz="2400" dirty="0"/>
              <a:t>Student projects </a:t>
            </a:r>
          </a:p>
          <a:p>
            <a:pPr>
              <a:lnSpc>
                <a:spcPct val="140000"/>
              </a:lnSpc>
              <a:spcBef>
                <a:spcPts val="0"/>
              </a:spcBef>
              <a:spcAft>
                <a:spcPts val="600"/>
              </a:spcAft>
            </a:pPr>
            <a:r>
              <a:rPr lang="en-GB" sz="2400" dirty="0"/>
              <a:t>Pair with local organisations </a:t>
            </a:r>
          </a:p>
          <a:p>
            <a:pPr>
              <a:lnSpc>
                <a:spcPct val="140000"/>
              </a:lnSpc>
              <a:spcBef>
                <a:spcPts val="0"/>
              </a:spcBef>
              <a:spcAft>
                <a:spcPts val="600"/>
              </a:spcAft>
            </a:pPr>
            <a:r>
              <a:rPr lang="en-GB" sz="2400" dirty="0"/>
              <a:t>Create and manage video products </a:t>
            </a:r>
          </a:p>
          <a:p>
            <a:pPr>
              <a:lnSpc>
                <a:spcPct val="140000"/>
              </a:lnSpc>
              <a:spcBef>
                <a:spcPts val="0"/>
              </a:spcBef>
              <a:spcAft>
                <a:spcPts val="600"/>
              </a:spcAft>
            </a:pPr>
            <a:r>
              <a:rPr lang="en-GB" sz="2400" dirty="0"/>
              <a:t>Team function (team problems)</a:t>
            </a:r>
          </a:p>
          <a:p>
            <a:pPr>
              <a:lnSpc>
                <a:spcPct val="140000"/>
              </a:lnSpc>
              <a:spcBef>
                <a:spcPts val="0"/>
              </a:spcBef>
              <a:spcAft>
                <a:spcPts val="600"/>
              </a:spcAft>
            </a:pPr>
            <a:r>
              <a:rPr lang="en-GB" sz="2400" dirty="0"/>
              <a:t>The pedagogy of facilitation</a:t>
            </a:r>
            <a:r>
              <a:rPr lang="en-GB" sz="2400" dirty="0">
                <a:hlinkClick r:id="rId2"/>
              </a:rPr>
              <a:t> </a:t>
            </a:r>
          </a:p>
          <a:p>
            <a:pPr>
              <a:lnSpc>
                <a:spcPct val="140000"/>
              </a:lnSpc>
              <a:spcBef>
                <a:spcPts val="0"/>
              </a:spcBef>
              <a:spcAft>
                <a:spcPts val="600"/>
              </a:spcAft>
            </a:pPr>
            <a:r>
              <a:rPr lang="en-GB" sz="2400" dirty="0"/>
              <a:t>Marked by process and product and meta-reflection</a:t>
            </a:r>
          </a:p>
          <a:p>
            <a:pPr>
              <a:lnSpc>
                <a:spcPct val="140000"/>
              </a:lnSpc>
              <a:spcBef>
                <a:spcPts val="0"/>
              </a:spcBef>
              <a:spcAft>
                <a:spcPts val="600"/>
              </a:spcAft>
            </a:pPr>
            <a:r>
              <a:rPr lang="en-GB" sz="2400" dirty="0"/>
              <a:t>Exhibition</a:t>
            </a:r>
          </a:p>
          <a:p>
            <a:pPr marL="0">
              <a:lnSpc>
                <a:spcPct val="140000"/>
              </a:lnSpc>
              <a:spcBef>
                <a:spcPts val="0"/>
              </a:spcBef>
              <a:spcAft>
                <a:spcPts val="600"/>
              </a:spcAft>
            </a:pPr>
            <a:endParaRPr lang="en-GB" sz="1600" dirty="0"/>
          </a:p>
          <a:p>
            <a:pPr marL="0">
              <a:lnSpc>
                <a:spcPct val="140000"/>
              </a:lnSpc>
              <a:spcBef>
                <a:spcPts val="0"/>
              </a:spcBef>
              <a:spcAft>
                <a:spcPts val="600"/>
              </a:spcAft>
            </a:pPr>
            <a:r>
              <a:rPr lang="en-GB" sz="1600" dirty="0"/>
              <a:t>Submitted by: Emma </a:t>
            </a:r>
            <a:r>
              <a:rPr lang="en-GB" sz="1600" dirty="0" err="1"/>
              <a:t>Tappin</a:t>
            </a:r>
            <a:r>
              <a:rPr lang="en-GB" sz="1600" dirty="0"/>
              <a:t> </a:t>
            </a:r>
          </a:p>
          <a:p>
            <a:pPr marL="0">
              <a:lnSpc>
                <a:spcPct val="140000"/>
              </a:lnSpc>
              <a:spcBef>
                <a:spcPts val="0"/>
              </a:spcBef>
              <a:spcAft>
                <a:spcPts val="600"/>
              </a:spcAft>
            </a:pPr>
            <a:endParaRPr lang="en-GB" sz="1600" dirty="0"/>
          </a:p>
        </p:txBody>
      </p:sp>
      <p:pic>
        <p:nvPicPr>
          <p:cNvPr id="6" name="Picture 5">
            <a:extLst>
              <a:ext uri="{FF2B5EF4-FFF2-40B4-BE49-F238E27FC236}">
                <a16:creationId xmlns:a16="http://schemas.microsoft.com/office/drawing/2014/main" id="{E89765AD-1456-9408-BE29-987AA126CF87}"/>
              </a:ext>
            </a:extLst>
          </p:cNvPr>
          <p:cNvPicPr>
            <a:picLocks noChangeAspect="1"/>
          </p:cNvPicPr>
          <p:nvPr/>
        </p:nvPicPr>
        <p:blipFill rotWithShape="1">
          <a:blip r:embed="rId3"/>
          <a:srcRect l="9399" r="22726" b="1"/>
          <a:stretch/>
        </p:blipFill>
        <p:spPr>
          <a:xfrm>
            <a:off x="7773360" y="3060065"/>
            <a:ext cx="3751619" cy="2931487"/>
          </a:xfrm>
          <a:prstGeom prst="rect">
            <a:avLst/>
          </a:prstGeom>
          <a:noFill/>
          <a:ln w="38100" cap="sq">
            <a:solidFill>
              <a:srgbClr val="000000"/>
            </a:solidFill>
            <a:miter lim="800000"/>
          </a:ln>
          <a:effectLst>
            <a:outerShdw blurRad="254000" dist="190500" dir="2700000" sy="90000" algn="bl" rotWithShape="0">
              <a:srgbClr val="000000">
                <a:alpha val="40000"/>
              </a:srgbClr>
            </a:outerShdw>
          </a:effectLst>
        </p:spPr>
      </p:pic>
      <p:sp>
        <p:nvSpPr>
          <p:cNvPr id="4" name="Slide Number Placeholder 3">
            <a:extLst>
              <a:ext uri="{FF2B5EF4-FFF2-40B4-BE49-F238E27FC236}">
                <a16:creationId xmlns:a16="http://schemas.microsoft.com/office/drawing/2014/main" id="{E71EFBCA-8DEF-CBE8-F27B-811EBEAB0247}"/>
              </a:ext>
            </a:extLst>
          </p:cNvPr>
          <p:cNvSpPr>
            <a:spLocks noGrp="1"/>
          </p:cNvSpPr>
          <p:nvPr>
            <p:ph type="sldNum" sz="quarter" idx="10"/>
          </p:nvPr>
        </p:nvSpPr>
        <p:spPr>
          <a:xfrm>
            <a:off x="838200" y="6329363"/>
            <a:ext cx="2743200" cy="365125"/>
          </a:xfrm>
        </p:spPr>
        <p:txBody>
          <a:bodyPr vert="horz" lIns="91440" tIns="45720" rIns="91440" bIns="45720" rtlCol="0" anchor="ctr">
            <a:normAutofit/>
          </a:bodyPr>
          <a:lstStyle/>
          <a:p>
            <a:pPr>
              <a:spcAft>
                <a:spcPts val="600"/>
              </a:spcAft>
              <a:defRPr/>
            </a:pPr>
            <a:fld id="{95951604-BF2F-CF44-9E08-380BCDF1ACED}" type="slidenum">
              <a:rPr lang="en-GB" kern="1200">
                <a:latin typeface="+mn-lt"/>
                <a:ea typeface="+mn-ea"/>
                <a:cs typeface="+mn-cs"/>
              </a:rPr>
              <a:pPr>
                <a:spcAft>
                  <a:spcPts val="600"/>
                </a:spcAft>
                <a:defRPr/>
              </a:pPr>
              <a:t>12</a:t>
            </a:fld>
            <a:endParaRPr lang="en-GB" kern="1200">
              <a:latin typeface="+mn-lt"/>
              <a:ea typeface="+mn-ea"/>
              <a:cs typeface="+mn-cs"/>
            </a:endParaRPr>
          </a:p>
        </p:txBody>
      </p:sp>
      <p:pic>
        <p:nvPicPr>
          <p:cNvPr id="2" name="Picture 1">
            <a:extLst>
              <a:ext uri="{FF2B5EF4-FFF2-40B4-BE49-F238E27FC236}">
                <a16:creationId xmlns:a16="http://schemas.microsoft.com/office/drawing/2014/main" id="{B6240102-5373-8088-535C-60E39447DEF0}"/>
              </a:ext>
            </a:extLst>
          </p:cNvPr>
          <p:cNvPicPr>
            <a:picLocks noChangeAspect="1"/>
          </p:cNvPicPr>
          <p:nvPr/>
        </p:nvPicPr>
        <p:blipFill>
          <a:blip r:embed="rId4"/>
          <a:stretch>
            <a:fillRect/>
          </a:stretch>
        </p:blipFill>
        <p:spPr>
          <a:xfrm>
            <a:off x="7447480" y="175990"/>
            <a:ext cx="4403380" cy="2694940"/>
          </a:xfrm>
          <a:prstGeom prst="rect">
            <a:avLst/>
          </a:prstGeom>
        </p:spPr>
      </p:pic>
    </p:spTree>
    <p:extLst>
      <p:ext uri="{BB962C8B-B14F-4D97-AF65-F5344CB8AC3E}">
        <p14:creationId xmlns:p14="http://schemas.microsoft.com/office/powerpoint/2010/main" val="2721650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0275" y="-96564"/>
            <a:ext cx="10515600" cy="1325563"/>
          </a:xfrm>
        </p:spPr>
        <p:txBody>
          <a:bodyPr>
            <a:normAutofit/>
          </a:bodyPr>
          <a:lstStyle/>
          <a:p>
            <a:r>
              <a:rPr lang="en-GB" sz="3200" dirty="0"/>
              <a:t>Reality: A spectrum of authentic activity</a:t>
            </a:r>
          </a:p>
        </p:txBody>
      </p:sp>
      <p:cxnSp>
        <p:nvCxnSpPr>
          <p:cNvPr id="10" name="Straight Arrow Connector 9">
            <a:extLst>
              <a:ext uri="{FF2B5EF4-FFF2-40B4-BE49-F238E27FC236}">
                <a16:creationId xmlns:a16="http://schemas.microsoft.com/office/drawing/2014/main" id="{89E95705-69E3-41F4-BA2D-EE883CD1ED6C}"/>
              </a:ext>
            </a:extLst>
          </p:cNvPr>
          <p:cNvCxnSpPr>
            <a:cxnSpLocks/>
          </p:cNvCxnSpPr>
          <p:nvPr/>
        </p:nvCxnSpPr>
        <p:spPr>
          <a:xfrm flipV="1">
            <a:off x="2146283" y="828095"/>
            <a:ext cx="0" cy="519237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14DC775-D74E-4951-BC26-112723578674}"/>
              </a:ext>
            </a:extLst>
          </p:cNvPr>
          <p:cNvSpPr txBox="1"/>
          <p:nvPr/>
        </p:nvSpPr>
        <p:spPr>
          <a:xfrm>
            <a:off x="2770733" y="6090943"/>
            <a:ext cx="6650533" cy="707886"/>
          </a:xfrm>
          <a:prstGeom prst="rect">
            <a:avLst/>
          </a:prstGeom>
          <a:solidFill>
            <a:schemeClr val="bg1"/>
          </a:solidFill>
        </p:spPr>
        <p:txBody>
          <a:bodyPr wrap="square" rtlCol="0">
            <a:spAutoFit/>
          </a:bodyPr>
          <a:lstStyle/>
          <a:p>
            <a:pPr algn="ctr"/>
            <a:r>
              <a:rPr lang="en-GB" sz="2000" b="1" dirty="0">
                <a:latin typeface="Arial" panose="020B0604020202020204" pitchFamily="34" charset="0"/>
                <a:cs typeface="Arial" panose="020B0604020202020204" pitchFamily="34" charset="0"/>
              </a:rPr>
              <a:t>Tutor Control and Simplicity</a:t>
            </a:r>
          </a:p>
          <a:p>
            <a:pPr algn="ctr"/>
            <a:r>
              <a:rPr lang="en-GB" sz="2000" b="1" dirty="0">
                <a:latin typeface="Arial" panose="020B0604020202020204" pitchFamily="34" charset="0"/>
                <a:cs typeface="Arial" panose="020B0604020202020204" pitchFamily="34" charset="0"/>
              </a:rPr>
              <a:t>Resource</a:t>
            </a:r>
          </a:p>
        </p:txBody>
      </p:sp>
      <p:cxnSp>
        <p:nvCxnSpPr>
          <p:cNvPr id="12" name="Straight Arrow Connector 11">
            <a:extLst>
              <a:ext uri="{FF2B5EF4-FFF2-40B4-BE49-F238E27FC236}">
                <a16:creationId xmlns:a16="http://schemas.microsoft.com/office/drawing/2014/main" id="{B98AEFB4-995D-4D24-9A56-309C5F3BC875}"/>
              </a:ext>
            </a:extLst>
          </p:cNvPr>
          <p:cNvCxnSpPr>
            <a:cxnSpLocks/>
          </p:cNvCxnSpPr>
          <p:nvPr/>
        </p:nvCxnSpPr>
        <p:spPr>
          <a:xfrm>
            <a:off x="2146283" y="6020469"/>
            <a:ext cx="738093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307A9EF-46B2-4EFF-BAF7-7B10BCD6D968}"/>
              </a:ext>
            </a:extLst>
          </p:cNvPr>
          <p:cNvSpPr txBox="1"/>
          <p:nvPr/>
        </p:nvSpPr>
        <p:spPr>
          <a:xfrm>
            <a:off x="220275" y="2447246"/>
            <a:ext cx="1638652" cy="1754326"/>
          </a:xfrm>
          <a:prstGeom prst="rect">
            <a:avLst/>
          </a:prstGeom>
          <a:solidFill>
            <a:schemeClr val="bg1"/>
          </a:solidFill>
          <a:ln>
            <a:solidFill>
              <a:schemeClr val="lt1">
                <a:hueOff val="0"/>
                <a:satOff val="0"/>
                <a:lumOff val="0"/>
              </a:schemeClr>
            </a:solidFill>
          </a:ln>
        </p:spPr>
        <p:txBody>
          <a:bodyPr wrap="square" rtlCol="0">
            <a:spAutoFit/>
          </a:bodyPr>
          <a:lstStyle/>
          <a:p>
            <a:pPr algn="ctr"/>
            <a:r>
              <a:rPr lang="en-GB" b="1" dirty="0">
                <a:latin typeface="Arial" panose="020B0604020202020204" pitchFamily="34" charset="0"/>
                <a:cs typeface="Arial" panose="020B0604020202020204" pitchFamily="34" charset="0"/>
              </a:rPr>
              <a:t>Audience </a:t>
            </a:r>
          </a:p>
          <a:p>
            <a:pPr algn="ctr"/>
            <a:endParaRPr lang="en-GB" b="1" dirty="0">
              <a:latin typeface="Arial" panose="020B0604020202020204" pitchFamily="34" charset="0"/>
              <a:cs typeface="Arial" panose="020B0604020202020204" pitchFamily="34" charset="0"/>
            </a:endParaRPr>
          </a:p>
          <a:p>
            <a:pPr algn="ctr"/>
            <a:r>
              <a:rPr lang="en-GB" b="1" dirty="0">
                <a:latin typeface="Arial" panose="020B0604020202020204" pitchFamily="34" charset="0"/>
                <a:cs typeface="Arial" panose="020B0604020202020204" pitchFamily="34" charset="0"/>
              </a:rPr>
              <a:t>Perceived risk</a:t>
            </a:r>
          </a:p>
          <a:p>
            <a:pPr algn="ctr"/>
            <a:endParaRPr lang="en-GB" b="1" dirty="0">
              <a:latin typeface="Arial" panose="020B0604020202020204" pitchFamily="34" charset="0"/>
              <a:cs typeface="Arial" panose="020B0604020202020204" pitchFamily="34" charset="0"/>
            </a:endParaRPr>
          </a:p>
          <a:p>
            <a:pPr algn="ctr"/>
            <a:r>
              <a:rPr lang="en-GB" b="1" dirty="0">
                <a:latin typeface="Arial" panose="020B0604020202020204" pitchFamily="34" charset="0"/>
                <a:cs typeface="Arial" panose="020B0604020202020204" pitchFamily="34" charset="0"/>
              </a:rPr>
              <a:t>Authenticity</a:t>
            </a:r>
          </a:p>
        </p:txBody>
      </p:sp>
      <p:sp>
        <p:nvSpPr>
          <p:cNvPr id="3" name="TextBox 2">
            <a:extLst>
              <a:ext uri="{FF2B5EF4-FFF2-40B4-BE49-F238E27FC236}">
                <a16:creationId xmlns:a16="http://schemas.microsoft.com/office/drawing/2014/main" id="{1DA568D7-CC10-1D23-C502-0B12C3AB6F8B}"/>
              </a:ext>
            </a:extLst>
          </p:cNvPr>
          <p:cNvSpPr txBox="1"/>
          <p:nvPr/>
        </p:nvSpPr>
        <p:spPr>
          <a:xfrm>
            <a:off x="9823983" y="309536"/>
            <a:ext cx="1930920" cy="954107"/>
          </a:xfrm>
          <a:prstGeom prst="rect">
            <a:avLst/>
          </a:prstGeom>
          <a:solidFill>
            <a:srgbClr val="7030A0"/>
          </a:solid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Practice Nudges</a:t>
            </a:r>
          </a:p>
        </p:txBody>
      </p:sp>
      <p:sp>
        <p:nvSpPr>
          <p:cNvPr id="15" name="Rectangle 14">
            <a:extLst>
              <a:ext uri="{FF2B5EF4-FFF2-40B4-BE49-F238E27FC236}">
                <a16:creationId xmlns:a16="http://schemas.microsoft.com/office/drawing/2014/main" id="{C89108BC-A7E9-B27D-FE8D-AB8B28961B81}"/>
              </a:ext>
            </a:extLst>
          </p:cNvPr>
          <p:cNvSpPr/>
          <p:nvPr/>
        </p:nvSpPr>
        <p:spPr>
          <a:xfrm>
            <a:off x="2368017" y="1142087"/>
            <a:ext cx="1736466" cy="37147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EXHIBITION</a:t>
            </a:r>
          </a:p>
        </p:txBody>
      </p:sp>
      <p:sp>
        <p:nvSpPr>
          <p:cNvPr id="16" name="Rectangle 15">
            <a:extLst>
              <a:ext uri="{FF2B5EF4-FFF2-40B4-BE49-F238E27FC236}">
                <a16:creationId xmlns:a16="http://schemas.microsoft.com/office/drawing/2014/main" id="{00CBCD53-B05C-75F4-687F-B9B7DF4E34FA}"/>
              </a:ext>
            </a:extLst>
          </p:cNvPr>
          <p:cNvSpPr/>
          <p:nvPr/>
        </p:nvSpPr>
        <p:spPr>
          <a:xfrm>
            <a:off x="7393247" y="5083852"/>
            <a:ext cx="1736466" cy="49083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GUEST SPEAKERS</a:t>
            </a:r>
          </a:p>
        </p:txBody>
      </p:sp>
      <p:sp>
        <p:nvSpPr>
          <p:cNvPr id="17" name="Rectangle 16">
            <a:extLst>
              <a:ext uri="{FF2B5EF4-FFF2-40B4-BE49-F238E27FC236}">
                <a16:creationId xmlns:a16="http://schemas.microsoft.com/office/drawing/2014/main" id="{6BE65251-A670-AEE6-EF05-C953ED9BD17D}"/>
              </a:ext>
            </a:extLst>
          </p:cNvPr>
          <p:cNvSpPr/>
          <p:nvPr/>
        </p:nvSpPr>
        <p:spPr>
          <a:xfrm>
            <a:off x="2307214" y="3816242"/>
            <a:ext cx="2018701" cy="887747"/>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VIRTUAL SIMULATION </a:t>
            </a:r>
          </a:p>
        </p:txBody>
      </p:sp>
      <p:sp>
        <p:nvSpPr>
          <p:cNvPr id="18" name="Rectangle 17">
            <a:extLst>
              <a:ext uri="{FF2B5EF4-FFF2-40B4-BE49-F238E27FC236}">
                <a16:creationId xmlns:a16="http://schemas.microsoft.com/office/drawing/2014/main" id="{819A6889-0CEF-87EC-94BC-4493828DD7A1}"/>
              </a:ext>
            </a:extLst>
          </p:cNvPr>
          <p:cNvSpPr/>
          <p:nvPr/>
        </p:nvSpPr>
        <p:spPr>
          <a:xfrm>
            <a:off x="6584331" y="4643089"/>
            <a:ext cx="3498029" cy="37147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SCENARIO BASED EXAMS</a:t>
            </a:r>
          </a:p>
        </p:txBody>
      </p:sp>
      <p:sp>
        <p:nvSpPr>
          <p:cNvPr id="19" name="Rectangle 18">
            <a:extLst>
              <a:ext uri="{FF2B5EF4-FFF2-40B4-BE49-F238E27FC236}">
                <a16:creationId xmlns:a16="http://schemas.microsoft.com/office/drawing/2014/main" id="{BCF1C0EA-8C92-91E3-9853-03FBB9FD15DB}"/>
              </a:ext>
            </a:extLst>
          </p:cNvPr>
          <p:cNvSpPr/>
          <p:nvPr/>
        </p:nvSpPr>
        <p:spPr>
          <a:xfrm>
            <a:off x="4812401" y="3444767"/>
            <a:ext cx="1523070" cy="37147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PODCAST </a:t>
            </a:r>
          </a:p>
        </p:txBody>
      </p:sp>
      <p:sp>
        <p:nvSpPr>
          <p:cNvPr id="20" name="Rectangle 19">
            <a:extLst>
              <a:ext uri="{FF2B5EF4-FFF2-40B4-BE49-F238E27FC236}">
                <a16:creationId xmlns:a16="http://schemas.microsoft.com/office/drawing/2014/main" id="{8A3FFE9C-0D7F-0820-7A2C-67037D3610EC}"/>
              </a:ext>
            </a:extLst>
          </p:cNvPr>
          <p:cNvSpPr/>
          <p:nvPr/>
        </p:nvSpPr>
        <p:spPr>
          <a:xfrm>
            <a:off x="6351605" y="3870314"/>
            <a:ext cx="1523070" cy="5914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ONLINE DEBATE </a:t>
            </a:r>
          </a:p>
        </p:txBody>
      </p:sp>
      <p:sp>
        <p:nvSpPr>
          <p:cNvPr id="21" name="Rectangle 20">
            <a:extLst>
              <a:ext uri="{FF2B5EF4-FFF2-40B4-BE49-F238E27FC236}">
                <a16:creationId xmlns:a16="http://schemas.microsoft.com/office/drawing/2014/main" id="{654E0873-65A4-2DCF-9177-B40C743502B9}"/>
              </a:ext>
            </a:extLst>
          </p:cNvPr>
          <p:cNvSpPr/>
          <p:nvPr/>
        </p:nvSpPr>
        <p:spPr>
          <a:xfrm>
            <a:off x="2394996" y="1717557"/>
            <a:ext cx="1930924" cy="66332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RESEARCH CONFERENCE</a:t>
            </a:r>
          </a:p>
        </p:txBody>
      </p:sp>
      <p:sp>
        <p:nvSpPr>
          <p:cNvPr id="22" name="Rectangle 21">
            <a:extLst>
              <a:ext uri="{FF2B5EF4-FFF2-40B4-BE49-F238E27FC236}">
                <a16:creationId xmlns:a16="http://schemas.microsoft.com/office/drawing/2014/main" id="{94BE896A-C898-62AB-CACE-1532C1D0883B}"/>
              </a:ext>
            </a:extLst>
          </p:cNvPr>
          <p:cNvSpPr/>
          <p:nvPr/>
        </p:nvSpPr>
        <p:spPr>
          <a:xfrm>
            <a:off x="7223776" y="2736738"/>
            <a:ext cx="2303446" cy="289366"/>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PRESENTATION </a:t>
            </a:r>
          </a:p>
        </p:txBody>
      </p:sp>
    </p:spTree>
    <p:extLst>
      <p:ext uri="{BB962C8B-B14F-4D97-AF65-F5344CB8AC3E}">
        <p14:creationId xmlns:p14="http://schemas.microsoft.com/office/powerpoint/2010/main" val="46631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798B-9B70-5031-808B-1A0D9074FC8B}"/>
              </a:ext>
            </a:extLst>
          </p:cNvPr>
          <p:cNvSpPr>
            <a:spLocks noGrp="1"/>
          </p:cNvSpPr>
          <p:nvPr>
            <p:ph type="title"/>
          </p:nvPr>
        </p:nvSpPr>
        <p:spPr>
          <a:xfrm>
            <a:off x="838201" y="41677"/>
            <a:ext cx="10515600" cy="1325563"/>
          </a:xfrm>
        </p:spPr>
        <p:txBody>
          <a:bodyPr/>
          <a:lstStyle/>
          <a:p>
            <a:r>
              <a:rPr lang="en-US" dirty="0"/>
              <a:t>Examples matter</a:t>
            </a:r>
          </a:p>
        </p:txBody>
      </p:sp>
      <p:sp>
        <p:nvSpPr>
          <p:cNvPr id="4" name="Slide Number Placeholder 3">
            <a:extLst>
              <a:ext uri="{FF2B5EF4-FFF2-40B4-BE49-F238E27FC236}">
                <a16:creationId xmlns:a16="http://schemas.microsoft.com/office/drawing/2014/main" id="{97400FE1-3D51-0AB6-4E3D-89E34012213F}"/>
              </a:ext>
            </a:extLst>
          </p:cNvPr>
          <p:cNvSpPr>
            <a:spLocks noGrp="1"/>
          </p:cNvSpPr>
          <p:nvPr>
            <p:ph type="sldNum" sz="quarter" idx="10"/>
          </p:nvPr>
        </p:nvSpPr>
        <p:spPr/>
        <p:txBody>
          <a:bodyPr/>
          <a:lstStyle/>
          <a:p>
            <a:pPr>
              <a:defRPr/>
            </a:pPr>
            <a:fld id="{95951604-BF2F-CF44-9E08-380BCDF1ACED}" type="slidenum">
              <a:rPr lang="en-GB" smtClean="0"/>
              <a:pPr>
                <a:defRPr/>
              </a:pPr>
              <a:t>14</a:t>
            </a:fld>
            <a:endParaRPr lang="en-GB" dirty="0"/>
          </a:p>
        </p:txBody>
      </p:sp>
      <p:pic>
        <p:nvPicPr>
          <p:cNvPr id="5" name="Picture 4">
            <a:extLst>
              <a:ext uri="{FF2B5EF4-FFF2-40B4-BE49-F238E27FC236}">
                <a16:creationId xmlns:a16="http://schemas.microsoft.com/office/drawing/2014/main" id="{B60EF7AC-F759-4AB0-906E-D4F50D46EAAD}"/>
              </a:ext>
            </a:extLst>
          </p:cNvPr>
          <p:cNvPicPr>
            <a:picLocks noChangeAspect="1"/>
          </p:cNvPicPr>
          <p:nvPr/>
        </p:nvPicPr>
        <p:blipFill>
          <a:blip r:embed="rId3"/>
          <a:stretch>
            <a:fillRect/>
          </a:stretch>
        </p:blipFill>
        <p:spPr>
          <a:xfrm rot="21095380">
            <a:off x="1046278" y="1806528"/>
            <a:ext cx="5840482" cy="3274721"/>
          </a:xfrm>
          <a:prstGeom prst="rect">
            <a:avLst/>
          </a:prstGeom>
        </p:spPr>
      </p:pic>
      <p:pic>
        <p:nvPicPr>
          <p:cNvPr id="6" name="Picture 5">
            <a:extLst>
              <a:ext uri="{FF2B5EF4-FFF2-40B4-BE49-F238E27FC236}">
                <a16:creationId xmlns:a16="http://schemas.microsoft.com/office/drawing/2014/main" id="{035A7C76-3471-FA7C-E506-0B3A7D2AABA7}"/>
              </a:ext>
            </a:extLst>
          </p:cNvPr>
          <p:cNvPicPr>
            <a:picLocks noChangeAspect="1"/>
          </p:cNvPicPr>
          <p:nvPr/>
        </p:nvPicPr>
        <p:blipFill>
          <a:blip r:embed="rId4"/>
          <a:stretch>
            <a:fillRect/>
          </a:stretch>
        </p:blipFill>
        <p:spPr>
          <a:xfrm rot="227788">
            <a:off x="5681393" y="1668825"/>
            <a:ext cx="5911369" cy="3299368"/>
          </a:xfrm>
          <a:prstGeom prst="rect">
            <a:avLst/>
          </a:prstGeom>
        </p:spPr>
      </p:pic>
    </p:spTree>
    <p:extLst>
      <p:ext uri="{BB962C8B-B14F-4D97-AF65-F5344CB8AC3E}">
        <p14:creationId xmlns:p14="http://schemas.microsoft.com/office/powerpoint/2010/main" val="2345890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5BB8-2990-A3B8-44CC-BA95B703FDA9}"/>
              </a:ext>
            </a:extLst>
          </p:cNvPr>
          <p:cNvSpPr>
            <a:spLocks noGrp="1"/>
          </p:cNvSpPr>
          <p:nvPr>
            <p:ph type="title"/>
          </p:nvPr>
        </p:nvSpPr>
        <p:spPr/>
        <p:txBody>
          <a:bodyPr/>
          <a:lstStyle/>
          <a:p>
            <a:r>
              <a:rPr lang="en-US" dirty="0"/>
              <a:t>Is authentic a panacea in the age of AI</a:t>
            </a:r>
          </a:p>
        </p:txBody>
      </p:sp>
      <p:sp>
        <p:nvSpPr>
          <p:cNvPr id="4" name="Slide Number Placeholder 3">
            <a:extLst>
              <a:ext uri="{FF2B5EF4-FFF2-40B4-BE49-F238E27FC236}">
                <a16:creationId xmlns:a16="http://schemas.microsoft.com/office/drawing/2014/main" id="{1125299C-4CB2-442E-2459-3E69E05CE604}"/>
              </a:ext>
            </a:extLst>
          </p:cNvPr>
          <p:cNvSpPr>
            <a:spLocks noGrp="1"/>
          </p:cNvSpPr>
          <p:nvPr>
            <p:ph type="sldNum" sz="quarter" idx="10"/>
          </p:nvPr>
        </p:nvSpPr>
        <p:spPr/>
        <p:txBody>
          <a:bodyPr/>
          <a:lstStyle/>
          <a:p>
            <a:pPr>
              <a:defRPr/>
            </a:pPr>
            <a:fld id="{95951604-BF2F-CF44-9E08-380BCDF1ACED}" type="slidenum">
              <a:rPr lang="en-GB" smtClean="0"/>
              <a:pPr>
                <a:defRPr/>
              </a:pPr>
              <a:t>15</a:t>
            </a:fld>
            <a:endParaRPr lang="en-GB" dirty="0"/>
          </a:p>
        </p:txBody>
      </p:sp>
      <p:pic>
        <p:nvPicPr>
          <p:cNvPr id="8" name="Picture 7">
            <a:extLst>
              <a:ext uri="{FF2B5EF4-FFF2-40B4-BE49-F238E27FC236}">
                <a16:creationId xmlns:a16="http://schemas.microsoft.com/office/drawing/2014/main" id="{7F3CDD87-C1E2-552A-8B73-9353EC913B69}"/>
              </a:ext>
            </a:extLst>
          </p:cNvPr>
          <p:cNvPicPr>
            <a:picLocks noChangeAspect="1"/>
          </p:cNvPicPr>
          <p:nvPr/>
        </p:nvPicPr>
        <p:blipFill>
          <a:blip r:embed="rId2"/>
          <a:stretch>
            <a:fillRect/>
          </a:stretch>
        </p:blipFill>
        <p:spPr>
          <a:xfrm>
            <a:off x="-478536" y="1299401"/>
            <a:ext cx="10515600" cy="5915025"/>
          </a:xfrm>
          <a:prstGeom prst="rect">
            <a:avLst/>
          </a:prstGeom>
        </p:spPr>
      </p:pic>
    </p:spTree>
    <p:extLst>
      <p:ext uri="{BB962C8B-B14F-4D97-AF65-F5344CB8AC3E}">
        <p14:creationId xmlns:p14="http://schemas.microsoft.com/office/powerpoint/2010/main" val="2003154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992AAF1-671B-5CE8-6CE3-EEF1B5E1C9E2}"/>
              </a:ext>
            </a:extLst>
          </p:cNvPr>
          <p:cNvSpPr>
            <a:spLocks noGrp="1"/>
          </p:cNvSpPr>
          <p:nvPr>
            <p:ph type="title"/>
          </p:nvPr>
        </p:nvSpPr>
        <p:spPr/>
        <p:txBody>
          <a:bodyPr/>
          <a:lstStyle/>
          <a:p>
            <a:r>
              <a:rPr lang="en-US" sz="4000" dirty="0"/>
              <a:t>Assessment security in an age of AI</a:t>
            </a:r>
          </a:p>
        </p:txBody>
      </p:sp>
      <p:sp>
        <p:nvSpPr>
          <p:cNvPr id="2" name="Content Placeholder 1">
            <a:extLst>
              <a:ext uri="{FF2B5EF4-FFF2-40B4-BE49-F238E27FC236}">
                <a16:creationId xmlns:a16="http://schemas.microsoft.com/office/drawing/2014/main" id="{64C6CCA5-C59F-43D5-A6B5-0AB34066BF00}"/>
              </a:ext>
            </a:extLst>
          </p:cNvPr>
          <p:cNvSpPr>
            <a:spLocks noGrp="1"/>
          </p:cNvSpPr>
          <p:nvPr>
            <p:ph idx="1"/>
          </p:nvPr>
        </p:nvSpPr>
        <p:spPr>
          <a:xfrm>
            <a:off x="838200" y="1825625"/>
            <a:ext cx="2974102" cy="4351338"/>
          </a:xfrm>
        </p:spPr>
        <p:txBody>
          <a:bodyPr/>
          <a:lstStyle/>
          <a:p>
            <a:r>
              <a:rPr lang="en-US" dirty="0"/>
              <a:t>How do we know graduates have the skills that they claim? </a:t>
            </a:r>
          </a:p>
        </p:txBody>
      </p:sp>
      <p:sp>
        <p:nvSpPr>
          <p:cNvPr id="5" name="Slide Number Placeholder 4">
            <a:extLst>
              <a:ext uri="{FF2B5EF4-FFF2-40B4-BE49-F238E27FC236}">
                <a16:creationId xmlns:a16="http://schemas.microsoft.com/office/drawing/2014/main" id="{FFD13396-5ACC-5498-3633-E293A1DC0AC6}"/>
              </a:ext>
            </a:extLst>
          </p:cNvPr>
          <p:cNvSpPr>
            <a:spLocks noGrp="1"/>
          </p:cNvSpPr>
          <p:nvPr>
            <p:ph type="sldNum" sz="quarter" idx="10"/>
          </p:nvPr>
        </p:nvSpPr>
        <p:spPr/>
        <p:txBody>
          <a:bodyPr/>
          <a:lstStyle/>
          <a:p>
            <a:pPr>
              <a:defRPr/>
            </a:pPr>
            <a:fld id="{8CDE4BD3-C5DF-FE4C-9441-E735C32D6D37}" type="slidenum">
              <a:rPr lang="en-GB" smtClean="0"/>
              <a:pPr>
                <a:defRPr/>
              </a:pPr>
              <a:t>16</a:t>
            </a:fld>
            <a:endParaRPr lang="en-GB" dirty="0"/>
          </a:p>
        </p:txBody>
      </p:sp>
      <p:cxnSp>
        <p:nvCxnSpPr>
          <p:cNvPr id="4" name="Straight Arrow Connector 3">
            <a:extLst>
              <a:ext uri="{FF2B5EF4-FFF2-40B4-BE49-F238E27FC236}">
                <a16:creationId xmlns:a16="http://schemas.microsoft.com/office/drawing/2014/main" id="{7D18E412-5A5B-CB15-44CA-BA3FA60F6BAF}"/>
              </a:ext>
            </a:extLst>
          </p:cNvPr>
          <p:cNvCxnSpPr/>
          <p:nvPr/>
        </p:nvCxnSpPr>
        <p:spPr>
          <a:xfrm flipH="1">
            <a:off x="7785848" y="5526741"/>
            <a:ext cx="1452282" cy="0"/>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AD654FE-FCD7-F95F-7630-D4ABD8DEA5E0}"/>
              </a:ext>
            </a:extLst>
          </p:cNvPr>
          <p:cNvPicPr>
            <a:picLocks noChangeAspect="1"/>
          </p:cNvPicPr>
          <p:nvPr/>
        </p:nvPicPr>
        <p:blipFill>
          <a:blip r:embed="rId3"/>
          <a:stretch>
            <a:fillRect/>
          </a:stretch>
        </p:blipFill>
        <p:spPr>
          <a:xfrm>
            <a:off x="4608681" y="1690688"/>
            <a:ext cx="6354334" cy="4330886"/>
          </a:xfrm>
          <a:prstGeom prst="rect">
            <a:avLst/>
          </a:prstGeom>
        </p:spPr>
      </p:pic>
    </p:spTree>
    <p:extLst>
      <p:ext uri="{BB962C8B-B14F-4D97-AF65-F5344CB8AC3E}">
        <p14:creationId xmlns:p14="http://schemas.microsoft.com/office/powerpoint/2010/main" val="3553657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F99C6-0140-CE29-5FBD-3486FFE9C576}"/>
              </a:ext>
            </a:extLst>
          </p:cNvPr>
          <p:cNvSpPr>
            <a:spLocks noGrp="1"/>
          </p:cNvSpPr>
          <p:nvPr>
            <p:ph type="title"/>
          </p:nvPr>
        </p:nvSpPr>
        <p:spPr>
          <a:xfrm>
            <a:off x="484094" y="-51531"/>
            <a:ext cx="11223812" cy="1325563"/>
          </a:xfrm>
        </p:spPr>
        <p:txBody>
          <a:bodyPr wrap="square" anchor="b">
            <a:normAutofit/>
          </a:bodyPr>
          <a:lstStyle/>
          <a:p>
            <a:r>
              <a:rPr lang="en-US" sz="4000" dirty="0"/>
              <a:t>How does AI relate to the skills of the future in assessment? </a:t>
            </a:r>
          </a:p>
        </p:txBody>
      </p:sp>
      <p:sp>
        <p:nvSpPr>
          <p:cNvPr id="4" name="Slide Number Placeholder 3">
            <a:extLst>
              <a:ext uri="{FF2B5EF4-FFF2-40B4-BE49-F238E27FC236}">
                <a16:creationId xmlns:a16="http://schemas.microsoft.com/office/drawing/2014/main" id="{CEF6923E-15A9-E71C-6B14-B189B35224A3}"/>
              </a:ext>
            </a:extLst>
          </p:cNvPr>
          <p:cNvSpPr>
            <a:spLocks noGrp="1"/>
          </p:cNvSpPr>
          <p:nvPr>
            <p:ph type="sldNum" sz="quarter" idx="10"/>
          </p:nvPr>
        </p:nvSpPr>
        <p:spPr/>
        <p:txBody>
          <a:bodyPr anchor="ctr">
            <a:normAutofit/>
          </a:bodyPr>
          <a:lstStyle/>
          <a:p>
            <a:pPr>
              <a:spcAft>
                <a:spcPts val="600"/>
              </a:spcAft>
              <a:defRPr/>
            </a:pPr>
            <a:fld id="{95951604-BF2F-CF44-9E08-380BCDF1ACED}" type="slidenum">
              <a:rPr lang="en-GB" smtClean="0"/>
              <a:pPr>
                <a:spcAft>
                  <a:spcPts val="600"/>
                </a:spcAft>
                <a:defRPr/>
              </a:pPr>
              <a:t>17</a:t>
            </a:fld>
            <a:endParaRPr lang="en-GB"/>
          </a:p>
        </p:txBody>
      </p:sp>
      <p:sp>
        <p:nvSpPr>
          <p:cNvPr id="3" name="Rounded Rectangular Callout 2">
            <a:extLst>
              <a:ext uri="{FF2B5EF4-FFF2-40B4-BE49-F238E27FC236}">
                <a16:creationId xmlns:a16="http://schemas.microsoft.com/office/drawing/2014/main" id="{40322F5E-4467-936A-8A96-19664A1A84BF}"/>
              </a:ext>
            </a:extLst>
          </p:cNvPr>
          <p:cNvSpPr/>
          <p:nvPr/>
        </p:nvSpPr>
        <p:spPr>
          <a:xfrm>
            <a:off x="1406769" y="1471247"/>
            <a:ext cx="6115918" cy="2403343"/>
          </a:xfrm>
          <a:prstGeom prst="wedgeRoundRectCallout">
            <a:avLst>
              <a:gd name="adj1" fmla="val 78962"/>
              <a:gd name="adj2" fmla="val -272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 I've never ever, ever taken anything that's written by AI and put it straight into an assignment. Use the ideas put forth by AI, maybe the basic points and principles, expand on that and find references that support that.</a:t>
            </a:r>
          </a:p>
        </p:txBody>
      </p:sp>
      <p:sp>
        <p:nvSpPr>
          <p:cNvPr id="5" name="Rounded Rectangular Callout 4">
            <a:extLst>
              <a:ext uri="{FF2B5EF4-FFF2-40B4-BE49-F238E27FC236}">
                <a16:creationId xmlns:a16="http://schemas.microsoft.com/office/drawing/2014/main" id="{6AA79FD4-70CD-D8DA-DF42-D190820860EA}"/>
              </a:ext>
            </a:extLst>
          </p:cNvPr>
          <p:cNvSpPr/>
          <p:nvPr/>
        </p:nvSpPr>
        <p:spPr>
          <a:xfrm>
            <a:off x="2584939" y="4071806"/>
            <a:ext cx="5224949" cy="1836472"/>
          </a:xfrm>
          <a:prstGeom prst="wedgeRoundRectCallout">
            <a:avLst>
              <a:gd name="adj1" fmla="val 59220"/>
              <a:gd name="adj2" fmla="val -5749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it was just such a really good aid. It's no different than talking to a peer. And saying, Oh, what did you write about?</a:t>
            </a:r>
          </a:p>
        </p:txBody>
      </p:sp>
      <p:pic>
        <p:nvPicPr>
          <p:cNvPr id="6" name="Picture 5">
            <a:extLst>
              <a:ext uri="{FF2B5EF4-FFF2-40B4-BE49-F238E27FC236}">
                <a16:creationId xmlns:a16="http://schemas.microsoft.com/office/drawing/2014/main" id="{2DE8D66A-8246-9179-E48E-7B233D4F1280}"/>
              </a:ext>
            </a:extLst>
          </p:cNvPr>
          <p:cNvPicPr>
            <a:picLocks noChangeAspect="1"/>
          </p:cNvPicPr>
          <p:nvPr/>
        </p:nvPicPr>
        <p:blipFill>
          <a:blip r:embed="rId3"/>
          <a:stretch>
            <a:fillRect/>
          </a:stretch>
        </p:blipFill>
        <p:spPr>
          <a:xfrm>
            <a:off x="7522687" y="1170376"/>
            <a:ext cx="5413130" cy="5413130"/>
          </a:xfrm>
          <a:prstGeom prst="rect">
            <a:avLst/>
          </a:prstGeom>
        </p:spPr>
      </p:pic>
    </p:spTree>
    <p:extLst>
      <p:ext uri="{BB962C8B-B14F-4D97-AF65-F5344CB8AC3E}">
        <p14:creationId xmlns:p14="http://schemas.microsoft.com/office/powerpoint/2010/main" val="2052994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2AEA-BC74-3C3B-B6E9-44B6F3CD256B}"/>
              </a:ext>
            </a:extLst>
          </p:cNvPr>
          <p:cNvSpPr>
            <a:spLocks noGrp="1"/>
          </p:cNvSpPr>
          <p:nvPr>
            <p:ph type="title"/>
          </p:nvPr>
        </p:nvSpPr>
        <p:spPr>
          <a:xfrm>
            <a:off x="676835" y="163512"/>
            <a:ext cx="10515600" cy="1325563"/>
          </a:xfrm>
        </p:spPr>
        <p:txBody>
          <a:bodyPr/>
          <a:lstStyle/>
          <a:p>
            <a:r>
              <a:rPr lang="en-US" sz="4400" dirty="0"/>
              <a:t>How does AI relate to the skills of the future in assessment? </a:t>
            </a:r>
            <a:endParaRPr lang="en-US" dirty="0"/>
          </a:p>
        </p:txBody>
      </p:sp>
      <p:sp>
        <p:nvSpPr>
          <p:cNvPr id="3" name="Content Placeholder 2">
            <a:extLst>
              <a:ext uri="{FF2B5EF4-FFF2-40B4-BE49-F238E27FC236}">
                <a16:creationId xmlns:a16="http://schemas.microsoft.com/office/drawing/2014/main" id="{1AC3A2D4-B072-7853-B5DF-0642CDABD021}"/>
              </a:ext>
            </a:extLst>
          </p:cNvPr>
          <p:cNvSpPr>
            <a:spLocks noGrp="1"/>
          </p:cNvSpPr>
          <p:nvPr>
            <p:ph idx="1"/>
          </p:nvPr>
        </p:nvSpPr>
        <p:spPr>
          <a:xfrm>
            <a:off x="676835" y="1802280"/>
            <a:ext cx="7373814" cy="4709645"/>
          </a:xfrm>
        </p:spPr>
        <p:txBody>
          <a:bodyPr/>
          <a:lstStyle/>
          <a:p>
            <a:r>
              <a:rPr lang="en-US" sz="3200" dirty="0"/>
              <a:t>With exams as the main type of assessment </a:t>
            </a:r>
            <a:r>
              <a:rPr lang="en-US" sz="3200" b="1" dirty="0"/>
              <a:t>- not a skill that’s needed</a:t>
            </a:r>
            <a:r>
              <a:rPr lang="en-US" sz="3200" dirty="0"/>
              <a:t> [but what of the future?]</a:t>
            </a:r>
          </a:p>
          <a:p>
            <a:r>
              <a:rPr lang="en-US" sz="3200" b="1" dirty="0"/>
              <a:t>Set ways of working </a:t>
            </a:r>
            <a:r>
              <a:rPr lang="en-US" sz="3200" dirty="0"/>
              <a:t>and no time to invest in new ways. </a:t>
            </a:r>
          </a:p>
          <a:p>
            <a:r>
              <a:rPr lang="en-US" sz="3200" b="1" dirty="0"/>
              <a:t>Fear</a:t>
            </a:r>
            <a:r>
              <a:rPr lang="en-US" sz="3200" dirty="0"/>
              <a:t> of being accused of cheating </a:t>
            </a:r>
          </a:p>
        </p:txBody>
      </p:sp>
      <p:sp>
        <p:nvSpPr>
          <p:cNvPr id="4" name="Slide Number Placeholder 3">
            <a:extLst>
              <a:ext uri="{FF2B5EF4-FFF2-40B4-BE49-F238E27FC236}">
                <a16:creationId xmlns:a16="http://schemas.microsoft.com/office/drawing/2014/main" id="{9DD2D084-4D79-D0F1-E644-D0BC54DD43B1}"/>
              </a:ext>
            </a:extLst>
          </p:cNvPr>
          <p:cNvSpPr>
            <a:spLocks noGrp="1"/>
          </p:cNvSpPr>
          <p:nvPr>
            <p:ph type="sldNum" sz="quarter" idx="10"/>
          </p:nvPr>
        </p:nvSpPr>
        <p:spPr/>
        <p:txBody>
          <a:bodyPr/>
          <a:lstStyle/>
          <a:p>
            <a:pPr>
              <a:defRPr/>
            </a:pPr>
            <a:fld id="{95951604-BF2F-CF44-9E08-380BCDF1ACED}" type="slidenum">
              <a:rPr lang="en-GB" smtClean="0"/>
              <a:pPr>
                <a:defRPr/>
              </a:pPr>
              <a:t>18</a:t>
            </a:fld>
            <a:endParaRPr lang="en-GB" dirty="0"/>
          </a:p>
        </p:txBody>
      </p:sp>
      <p:pic>
        <p:nvPicPr>
          <p:cNvPr id="5" name="Picture 4">
            <a:extLst>
              <a:ext uri="{FF2B5EF4-FFF2-40B4-BE49-F238E27FC236}">
                <a16:creationId xmlns:a16="http://schemas.microsoft.com/office/drawing/2014/main" id="{1DFB5665-F28B-B275-4033-071AEB26A4E0}"/>
              </a:ext>
            </a:extLst>
          </p:cNvPr>
          <p:cNvPicPr>
            <a:picLocks noChangeAspect="1"/>
          </p:cNvPicPr>
          <p:nvPr/>
        </p:nvPicPr>
        <p:blipFill>
          <a:blip r:embed="rId3"/>
          <a:stretch>
            <a:fillRect/>
          </a:stretch>
        </p:blipFill>
        <p:spPr>
          <a:xfrm>
            <a:off x="6649743" y="300672"/>
            <a:ext cx="6858000" cy="6858000"/>
          </a:xfrm>
          <a:prstGeom prst="rect">
            <a:avLst/>
          </a:prstGeom>
        </p:spPr>
      </p:pic>
    </p:spTree>
    <p:extLst>
      <p:ext uri="{BB962C8B-B14F-4D97-AF65-F5344CB8AC3E}">
        <p14:creationId xmlns:p14="http://schemas.microsoft.com/office/powerpoint/2010/main" val="676000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C9708-F4F2-3F31-66E8-5851E0B8D2B2}"/>
              </a:ext>
            </a:extLst>
          </p:cNvPr>
          <p:cNvSpPr>
            <a:spLocks noGrp="1"/>
          </p:cNvSpPr>
          <p:nvPr>
            <p:ph type="title"/>
          </p:nvPr>
        </p:nvSpPr>
        <p:spPr>
          <a:xfrm>
            <a:off x="453390" y="195775"/>
            <a:ext cx="10900410" cy="1325563"/>
          </a:xfrm>
        </p:spPr>
        <p:txBody>
          <a:bodyPr/>
          <a:lstStyle/>
          <a:p>
            <a:r>
              <a:rPr lang="en-US" dirty="0"/>
              <a:t>When have you used AI more than you should?</a:t>
            </a:r>
          </a:p>
        </p:txBody>
      </p:sp>
      <p:sp>
        <p:nvSpPr>
          <p:cNvPr id="3" name="Content Placeholder 2">
            <a:extLst>
              <a:ext uri="{FF2B5EF4-FFF2-40B4-BE49-F238E27FC236}">
                <a16:creationId xmlns:a16="http://schemas.microsoft.com/office/drawing/2014/main" id="{58ABC4B7-E5E5-84FC-F31A-CB05963B456D}"/>
              </a:ext>
            </a:extLst>
          </p:cNvPr>
          <p:cNvSpPr>
            <a:spLocks noGrp="1"/>
          </p:cNvSpPr>
          <p:nvPr>
            <p:ph idx="1"/>
          </p:nvPr>
        </p:nvSpPr>
        <p:spPr>
          <a:xfrm>
            <a:off x="838200" y="1418291"/>
            <a:ext cx="10900410" cy="4351338"/>
          </a:xfrm>
        </p:spPr>
        <p:txBody>
          <a:bodyPr/>
          <a:lstStyle/>
          <a:p>
            <a:r>
              <a:rPr lang="en-US" sz="3600" dirty="0">
                <a:solidFill>
                  <a:srgbClr val="FFFF00"/>
                </a:solidFill>
              </a:rPr>
              <a:t>The over complex ‘authentic’ assessment </a:t>
            </a:r>
          </a:p>
          <a:p>
            <a:r>
              <a:rPr lang="en-US" sz="3600" dirty="0">
                <a:solidFill>
                  <a:srgbClr val="FFFF00"/>
                </a:solidFill>
              </a:rPr>
              <a:t>The traditional assessment with too much pressure </a:t>
            </a:r>
          </a:p>
          <a:p>
            <a:endParaRPr lang="en-US" sz="2400" dirty="0"/>
          </a:p>
          <a:p>
            <a:r>
              <a:rPr lang="en-US" sz="2400" dirty="0"/>
              <a:t>AI use is shaped by the conditions and assessment design. </a:t>
            </a:r>
          </a:p>
          <a:p>
            <a:r>
              <a:rPr lang="en-US" sz="2400" dirty="0"/>
              <a:t>Makes the case for good design and support. </a:t>
            </a:r>
          </a:p>
          <a:p>
            <a:r>
              <a:rPr lang="en-US" sz="2400" dirty="0"/>
              <a:t>Is inappropriate use much different than an essay mill? </a:t>
            </a:r>
          </a:p>
        </p:txBody>
      </p:sp>
      <p:sp>
        <p:nvSpPr>
          <p:cNvPr id="4" name="Slide Number Placeholder 3">
            <a:extLst>
              <a:ext uri="{FF2B5EF4-FFF2-40B4-BE49-F238E27FC236}">
                <a16:creationId xmlns:a16="http://schemas.microsoft.com/office/drawing/2014/main" id="{2EFD46E9-57CA-1615-1659-0F69D3AAF39A}"/>
              </a:ext>
            </a:extLst>
          </p:cNvPr>
          <p:cNvSpPr>
            <a:spLocks noGrp="1"/>
          </p:cNvSpPr>
          <p:nvPr>
            <p:ph type="sldNum" sz="quarter" idx="10"/>
          </p:nvPr>
        </p:nvSpPr>
        <p:spPr/>
        <p:txBody>
          <a:bodyPr/>
          <a:lstStyle/>
          <a:p>
            <a:pPr>
              <a:defRPr/>
            </a:pPr>
            <a:fld id="{95951604-BF2F-CF44-9E08-380BCDF1ACED}" type="slidenum">
              <a:rPr lang="en-GB" smtClean="0"/>
              <a:pPr>
                <a:defRPr/>
              </a:pPr>
              <a:t>19</a:t>
            </a:fld>
            <a:endParaRPr lang="en-GB" dirty="0"/>
          </a:p>
        </p:txBody>
      </p:sp>
    </p:spTree>
    <p:extLst>
      <p:ext uri="{BB962C8B-B14F-4D97-AF65-F5344CB8AC3E}">
        <p14:creationId xmlns:p14="http://schemas.microsoft.com/office/powerpoint/2010/main" val="3269852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8D375-24FE-F6C1-44EB-87FAE33ACA3D}"/>
              </a:ext>
            </a:extLst>
          </p:cNvPr>
          <p:cNvSpPr>
            <a:spLocks noGrp="1"/>
          </p:cNvSpPr>
          <p:nvPr>
            <p:ph type="title"/>
          </p:nvPr>
        </p:nvSpPr>
        <p:spPr>
          <a:xfrm>
            <a:off x="399288" y="163512"/>
            <a:ext cx="10515600" cy="1325563"/>
          </a:xfrm>
        </p:spPr>
        <p:txBody>
          <a:bodyPr/>
          <a:lstStyle/>
          <a:p>
            <a:r>
              <a:rPr lang="en-GB" sz="3600" dirty="0">
                <a:solidFill>
                  <a:schemeClr val="accent1"/>
                </a:solidFill>
                <a:effectLst/>
                <a:highlight>
                  <a:srgbClr val="FFFF00"/>
                </a:highlight>
                <a:latin typeface="SofiaProLight"/>
              </a:rPr>
              <a:t>Assessment reform for the age of artificial intelligence (TESQA, 2023) </a:t>
            </a:r>
            <a:endParaRPr lang="en-US" sz="3600" dirty="0">
              <a:solidFill>
                <a:schemeClr val="accent1"/>
              </a:solidFill>
              <a:highlight>
                <a:srgbClr val="FFFF00"/>
              </a:highlight>
            </a:endParaRPr>
          </a:p>
        </p:txBody>
      </p:sp>
      <p:sp>
        <p:nvSpPr>
          <p:cNvPr id="3" name="Content Placeholder 2">
            <a:extLst>
              <a:ext uri="{FF2B5EF4-FFF2-40B4-BE49-F238E27FC236}">
                <a16:creationId xmlns:a16="http://schemas.microsoft.com/office/drawing/2014/main" id="{AD9FFD82-AB63-77AA-CE03-7F5EAD52A03A}"/>
              </a:ext>
            </a:extLst>
          </p:cNvPr>
          <p:cNvSpPr>
            <a:spLocks noGrp="1"/>
          </p:cNvSpPr>
          <p:nvPr>
            <p:ph idx="1"/>
          </p:nvPr>
        </p:nvSpPr>
        <p:spPr>
          <a:xfrm>
            <a:off x="399288" y="1489075"/>
            <a:ext cx="10954512" cy="4351338"/>
          </a:xfrm>
        </p:spPr>
        <p:txBody>
          <a:bodyPr/>
          <a:lstStyle/>
          <a:p>
            <a:pPr marL="0" indent="0">
              <a:buNone/>
            </a:pPr>
            <a:r>
              <a:rPr lang="en-GB" sz="2400" dirty="0">
                <a:effectLst/>
                <a:latin typeface="+mj-lt"/>
              </a:rPr>
              <a:t>Assessment should emphasise...</a:t>
            </a:r>
          </a:p>
          <a:p>
            <a:pPr marL="457200" indent="-457200">
              <a:buAutoNum type="arabicPeriod"/>
            </a:pPr>
            <a:r>
              <a:rPr lang="en-GB" sz="2400" dirty="0">
                <a:effectLst/>
                <a:latin typeface="+mj-lt"/>
              </a:rPr>
              <a:t>Appropriate, authentic engagement with AI</a:t>
            </a:r>
          </a:p>
          <a:p>
            <a:pPr marL="457200" indent="-457200">
              <a:buAutoNum type="arabicPeriod"/>
            </a:pPr>
            <a:r>
              <a:rPr lang="en-GB" sz="2400" dirty="0">
                <a:latin typeface="+mj-lt"/>
              </a:rPr>
              <a:t>A</a:t>
            </a:r>
            <a:r>
              <a:rPr lang="en-GB" sz="2400" dirty="0">
                <a:effectLst/>
                <a:latin typeface="+mj-lt"/>
              </a:rPr>
              <a:t> systemic approach to program assessment  </a:t>
            </a:r>
          </a:p>
          <a:p>
            <a:pPr marL="457200" indent="-457200">
              <a:buAutoNum type="arabicPeriod"/>
            </a:pPr>
            <a:r>
              <a:rPr lang="en-GB" sz="2400" dirty="0">
                <a:latin typeface="+mj-lt"/>
              </a:rPr>
              <a:t>T</a:t>
            </a:r>
            <a:r>
              <a:rPr lang="en-GB" sz="2400" dirty="0">
                <a:effectLst/>
                <a:latin typeface="+mj-lt"/>
              </a:rPr>
              <a:t>he process of learning</a:t>
            </a:r>
          </a:p>
          <a:p>
            <a:pPr marL="457200" indent="-457200">
              <a:buAutoNum type="arabicPeriod"/>
            </a:pPr>
            <a:r>
              <a:rPr lang="en-GB" sz="2400" dirty="0">
                <a:latin typeface="+mj-lt"/>
              </a:rPr>
              <a:t>O</a:t>
            </a:r>
            <a:r>
              <a:rPr lang="en-GB" sz="2400" dirty="0">
                <a:effectLst/>
                <a:latin typeface="+mj-lt"/>
              </a:rPr>
              <a:t>pportunities for students to work appropriately with each other and AI</a:t>
            </a:r>
          </a:p>
          <a:p>
            <a:pPr marL="457200" indent="-457200">
              <a:buAutoNum type="arabicPeriod"/>
            </a:pPr>
            <a:r>
              <a:rPr lang="en-GB" sz="2400" dirty="0">
                <a:latin typeface="+mj-lt"/>
              </a:rPr>
              <a:t>S</a:t>
            </a:r>
            <a:r>
              <a:rPr lang="en-GB" sz="2400" dirty="0">
                <a:effectLst/>
                <a:latin typeface="+mj-lt"/>
              </a:rPr>
              <a:t>ecurity at meaningful points across a program to inform decisions about progression and completion</a:t>
            </a:r>
          </a:p>
          <a:p>
            <a:endParaRPr lang="en-US" sz="2400" dirty="0">
              <a:latin typeface="+mj-lt"/>
            </a:endParaRPr>
          </a:p>
        </p:txBody>
      </p:sp>
      <p:sp>
        <p:nvSpPr>
          <p:cNvPr id="4" name="Slide Number Placeholder 3">
            <a:extLst>
              <a:ext uri="{FF2B5EF4-FFF2-40B4-BE49-F238E27FC236}">
                <a16:creationId xmlns:a16="http://schemas.microsoft.com/office/drawing/2014/main" id="{132A4302-E6BD-7DC3-90EF-08A151F553DB}"/>
              </a:ext>
            </a:extLst>
          </p:cNvPr>
          <p:cNvSpPr>
            <a:spLocks noGrp="1"/>
          </p:cNvSpPr>
          <p:nvPr>
            <p:ph type="sldNum" sz="quarter" idx="10"/>
          </p:nvPr>
        </p:nvSpPr>
        <p:spPr/>
        <p:txBody>
          <a:bodyPr/>
          <a:lstStyle/>
          <a:p>
            <a:pPr>
              <a:defRPr/>
            </a:pPr>
            <a:fld id="{95951604-BF2F-CF44-9E08-380BCDF1ACED}" type="slidenum">
              <a:rPr lang="en-GB" smtClean="0"/>
              <a:pPr>
                <a:defRPr/>
              </a:pPr>
              <a:t>20</a:t>
            </a:fld>
            <a:endParaRPr lang="en-GB" dirty="0"/>
          </a:p>
        </p:txBody>
      </p:sp>
    </p:spTree>
    <p:extLst>
      <p:ext uri="{BB962C8B-B14F-4D97-AF65-F5344CB8AC3E}">
        <p14:creationId xmlns:p14="http://schemas.microsoft.com/office/powerpoint/2010/main" val="1104499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E7388C-91A5-1F42-56F1-9F362329F864}"/>
              </a:ext>
            </a:extLst>
          </p:cNvPr>
          <p:cNvSpPr>
            <a:spLocks noGrp="1"/>
          </p:cNvSpPr>
          <p:nvPr>
            <p:ph type="title"/>
          </p:nvPr>
        </p:nvSpPr>
        <p:spPr>
          <a:xfrm>
            <a:off x="838200" y="4078588"/>
            <a:ext cx="2743200" cy="1782463"/>
          </a:xfrm>
        </p:spPr>
        <p:txBody>
          <a:bodyPr wrap="square" anchor="b">
            <a:normAutofit fontScale="90000"/>
          </a:bodyPr>
          <a:lstStyle/>
          <a:p>
            <a:r>
              <a:rPr lang="en-US" dirty="0"/>
              <a:t>Provocation: Is  it time to stop talking about authentic? </a:t>
            </a:r>
            <a:br>
              <a:rPr lang="en-US" dirty="0"/>
            </a:br>
            <a:br>
              <a:rPr lang="en-US" dirty="0"/>
            </a:br>
            <a:r>
              <a:rPr lang="en-US" dirty="0"/>
              <a:t>What do we mean? </a:t>
            </a:r>
            <a:br>
              <a:rPr lang="en-US" dirty="0"/>
            </a:br>
            <a:br>
              <a:rPr lang="en-US" dirty="0"/>
            </a:br>
            <a:r>
              <a:rPr lang="en-US" dirty="0"/>
              <a:t>(Arnold &amp; </a:t>
            </a:r>
            <a:r>
              <a:rPr lang="en-US" dirty="0" err="1"/>
              <a:t>Croxford</a:t>
            </a:r>
            <a:r>
              <a:rPr lang="en-US" dirty="0"/>
              <a:t>, 2024, In Press)</a:t>
            </a:r>
          </a:p>
        </p:txBody>
      </p:sp>
      <p:sp>
        <p:nvSpPr>
          <p:cNvPr id="4" name="Slide Number Placeholder 3">
            <a:extLst>
              <a:ext uri="{FF2B5EF4-FFF2-40B4-BE49-F238E27FC236}">
                <a16:creationId xmlns:a16="http://schemas.microsoft.com/office/drawing/2014/main" id="{7CBAD37C-814A-7EFB-2CF7-6EAB447F8A4E}"/>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E3B4EBD8-FD1A-3148-8B3C-456BE5C3594B}" type="slidenum">
              <a:rPr lang="en-GB" b="1" smtClean="0"/>
              <a:pPr>
                <a:spcAft>
                  <a:spcPts val="600"/>
                </a:spcAft>
                <a:defRPr/>
              </a:pPr>
              <a:t>21</a:t>
            </a:fld>
            <a:endParaRPr lang="en-GB" b="1"/>
          </a:p>
        </p:txBody>
      </p:sp>
      <p:graphicFrame>
        <p:nvGraphicFramePr>
          <p:cNvPr id="9" name="Text Placeholder 6">
            <a:extLst>
              <a:ext uri="{FF2B5EF4-FFF2-40B4-BE49-F238E27FC236}">
                <a16:creationId xmlns:a16="http://schemas.microsoft.com/office/drawing/2014/main" id="{B25D02FD-E25E-507E-21C0-B2C681C05AA2}"/>
              </a:ext>
            </a:extLst>
          </p:cNvPr>
          <p:cNvGraphicFramePr/>
          <p:nvPr>
            <p:extLst>
              <p:ext uri="{D42A27DB-BD31-4B8C-83A1-F6EECF244321}">
                <p14:modId xmlns:p14="http://schemas.microsoft.com/office/powerpoint/2010/main" val="825447734"/>
              </p:ext>
            </p:extLst>
          </p:nvPr>
        </p:nvGraphicFramePr>
        <p:xfrm>
          <a:off x="4206240" y="182881"/>
          <a:ext cx="7149148" cy="5678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6645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wrap="square" anchor="ctr">
            <a:normAutofit/>
          </a:bodyPr>
          <a:lstStyle/>
          <a:p>
            <a:r>
              <a:rPr lang="en-US" dirty="0"/>
              <a:t>Enablers of </a:t>
            </a:r>
            <a:r>
              <a:rPr lang="en-US" strike="sngStrike" dirty="0"/>
              <a:t>authentic</a:t>
            </a:r>
            <a:r>
              <a:rPr lang="en-US" dirty="0"/>
              <a:t> future-fit assessment </a:t>
            </a:r>
            <a:endParaRPr lang="en-GB" dirty="0"/>
          </a:p>
        </p:txBody>
      </p:sp>
      <p:sp>
        <p:nvSpPr>
          <p:cNvPr id="7" name="Slide Number Placeholder 3">
            <a:extLst>
              <a:ext uri="{FF2B5EF4-FFF2-40B4-BE49-F238E27FC236}">
                <a16:creationId xmlns:a16="http://schemas.microsoft.com/office/drawing/2014/main" id="{14F427F1-09D9-BDB9-D819-FE4A40F2831D}"/>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95951604-BF2F-CF44-9E08-380BCDF1ACED}" type="slidenum">
              <a:rPr lang="en-GB" b="1"/>
              <a:pPr>
                <a:spcAft>
                  <a:spcPts val="600"/>
                </a:spcAft>
                <a:defRPr/>
              </a:pPr>
              <a:t>22</a:t>
            </a:fld>
            <a:endParaRPr lang="en-GB" b="1" dirty="0"/>
          </a:p>
        </p:txBody>
      </p:sp>
      <p:graphicFrame>
        <p:nvGraphicFramePr>
          <p:cNvPr id="3" name="Diagram 2"/>
          <p:cNvGraphicFramePr/>
          <p:nvPr>
            <p:extLst>
              <p:ext uri="{D42A27DB-BD31-4B8C-83A1-F6EECF244321}">
                <p14:modId xmlns:p14="http://schemas.microsoft.com/office/powerpoint/2010/main" val="196954127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8298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D5AC8-7FE7-667A-BBAA-CF3A07CE16AB}"/>
              </a:ext>
            </a:extLst>
          </p:cNvPr>
          <p:cNvSpPr>
            <a:spLocks noGrp="1"/>
          </p:cNvSpPr>
          <p:nvPr>
            <p:ph type="title"/>
          </p:nvPr>
        </p:nvSpPr>
        <p:spPr>
          <a:xfrm>
            <a:off x="838200" y="365125"/>
            <a:ext cx="10515600" cy="1325563"/>
          </a:xfrm>
        </p:spPr>
        <p:txBody>
          <a:bodyPr wrap="square" anchor="ctr">
            <a:normAutofit fontScale="90000"/>
          </a:bodyPr>
          <a:lstStyle/>
          <a:p>
            <a:r>
              <a:rPr lang="en-US" dirty="0"/>
              <a:t>Staying relevant (Dual professionals, sabbaticals, industry connections, diverse staff, multi-stakeholder curriculum)</a:t>
            </a:r>
          </a:p>
        </p:txBody>
      </p:sp>
      <p:pic>
        <p:nvPicPr>
          <p:cNvPr id="5" name="Picture 4">
            <a:extLst>
              <a:ext uri="{FF2B5EF4-FFF2-40B4-BE49-F238E27FC236}">
                <a16:creationId xmlns:a16="http://schemas.microsoft.com/office/drawing/2014/main" id="{C46405F6-E7B9-A64C-3B79-307BD4FF0E33}"/>
              </a:ext>
            </a:extLst>
          </p:cNvPr>
          <p:cNvPicPr>
            <a:picLocks noChangeAspect="1"/>
          </p:cNvPicPr>
          <p:nvPr/>
        </p:nvPicPr>
        <p:blipFill rotWithShape="1">
          <a:blip r:embed="rId2"/>
          <a:srcRect t="3055" b="23381"/>
          <a:stretch/>
        </p:blipFill>
        <p:spPr>
          <a:xfrm>
            <a:off x="2903220" y="3963435"/>
            <a:ext cx="5943600" cy="2459452"/>
          </a:xfrm>
          <a:prstGeom prst="rect">
            <a:avLst/>
          </a:prstGeom>
          <a:noFill/>
        </p:spPr>
      </p:pic>
      <p:sp>
        <p:nvSpPr>
          <p:cNvPr id="4" name="Slide Number Placeholder 3">
            <a:extLst>
              <a:ext uri="{FF2B5EF4-FFF2-40B4-BE49-F238E27FC236}">
                <a16:creationId xmlns:a16="http://schemas.microsoft.com/office/drawing/2014/main" id="{6606EFE7-D279-DC03-EF33-F5C597A9C34F}"/>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95951604-BF2F-CF44-9E08-380BCDF1ACED}" type="slidenum">
              <a:rPr lang="en-GB" smtClean="0"/>
              <a:pPr>
                <a:spcAft>
                  <a:spcPts val="600"/>
                </a:spcAft>
                <a:defRPr/>
              </a:pPr>
              <a:t>23</a:t>
            </a:fld>
            <a:endParaRPr lang="en-GB"/>
          </a:p>
        </p:txBody>
      </p:sp>
      <p:sp>
        <p:nvSpPr>
          <p:cNvPr id="8" name="TextBox 7">
            <a:extLst>
              <a:ext uri="{FF2B5EF4-FFF2-40B4-BE49-F238E27FC236}">
                <a16:creationId xmlns:a16="http://schemas.microsoft.com/office/drawing/2014/main" id="{1400135B-84A9-E970-A2C3-3D9DB8CE9368}"/>
              </a:ext>
            </a:extLst>
          </p:cNvPr>
          <p:cNvSpPr txBox="1"/>
          <p:nvPr/>
        </p:nvSpPr>
        <p:spPr>
          <a:xfrm>
            <a:off x="838200" y="1919288"/>
            <a:ext cx="6699885" cy="2677656"/>
          </a:xfrm>
          <a:prstGeom prst="rect">
            <a:avLst/>
          </a:prstGeom>
          <a:noFill/>
        </p:spPr>
        <p:txBody>
          <a:bodyPr wrap="square">
            <a:spAutoFit/>
          </a:bodyPr>
          <a:lstStyle/>
          <a:p>
            <a:r>
              <a:rPr lang="en-GB" sz="2400" dirty="0">
                <a:solidFill>
                  <a:srgbClr val="000000"/>
                </a:solidFill>
                <a:effectLst/>
                <a:highlight>
                  <a:srgbClr val="FFFFFF"/>
                </a:highlight>
                <a:latin typeface="Times New Roman" panose="02020603050405020304" pitchFamily="18" charset="0"/>
                <a:ea typeface="Yu Gothic Light" panose="020B0300000000000000" pitchFamily="34" charset="-128"/>
              </a:rPr>
              <a:t>“Increases in the pace of change in society, widening socio-economic gaps, and the challenges experienced by upcoming generations of learners, means that convergence in perspective around what an authentic assessment even is, may simply become ever more difficult to reconcile”.  Arnold &amp; </a:t>
            </a:r>
            <a:r>
              <a:rPr lang="en-GB" sz="2400" dirty="0" err="1">
                <a:solidFill>
                  <a:srgbClr val="000000"/>
                </a:solidFill>
                <a:effectLst/>
                <a:highlight>
                  <a:srgbClr val="FFFFFF"/>
                </a:highlight>
                <a:latin typeface="Times New Roman" panose="02020603050405020304" pitchFamily="18" charset="0"/>
                <a:ea typeface="Yu Gothic Light" panose="020B0300000000000000" pitchFamily="34" charset="-128"/>
              </a:rPr>
              <a:t>Croxford</a:t>
            </a:r>
            <a:r>
              <a:rPr lang="en-GB" sz="2400" dirty="0">
                <a:solidFill>
                  <a:srgbClr val="000000"/>
                </a:solidFill>
                <a:effectLst/>
                <a:highlight>
                  <a:srgbClr val="FFFFFF"/>
                </a:highlight>
                <a:latin typeface="Times New Roman" panose="02020603050405020304" pitchFamily="18" charset="0"/>
                <a:ea typeface="Yu Gothic Light" panose="020B0300000000000000" pitchFamily="34" charset="-128"/>
              </a:rPr>
              <a:t> (2024, </a:t>
            </a:r>
            <a:r>
              <a:rPr lang="en-GB" sz="2400" dirty="0" err="1">
                <a:solidFill>
                  <a:srgbClr val="000000"/>
                </a:solidFill>
                <a:effectLst/>
                <a:highlight>
                  <a:srgbClr val="FFFFFF"/>
                </a:highlight>
                <a:latin typeface="Times New Roman" panose="02020603050405020304" pitchFamily="18" charset="0"/>
                <a:ea typeface="Yu Gothic Light" panose="020B0300000000000000" pitchFamily="34" charset="-128"/>
              </a:rPr>
              <a:t>InPress</a:t>
            </a:r>
            <a:r>
              <a:rPr lang="en-GB" sz="2400" dirty="0">
                <a:solidFill>
                  <a:srgbClr val="000000"/>
                </a:solidFill>
                <a:effectLst/>
                <a:highlight>
                  <a:srgbClr val="FFFFFF"/>
                </a:highlight>
                <a:latin typeface="Times New Roman" panose="02020603050405020304" pitchFamily="18" charset="0"/>
                <a:ea typeface="Yu Gothic Light" panose="020B0300000000000000" pitchFamily="34" charset="-128"/>
              </a:rPr>
              <a:t>)</a:t>
            </a:r>
            <a:endParaRPr lang="en-US" sz="2400" dirty="0"/>
          </a:p>
        </p:txBody>
      </p:sp>
    </p:spTree>
    <p:extLst>
      <p:ext uri="{BB962C8B-B14F-4D97-AF65-F5344CB8AC3E}">
        <p14:creationId xmlns:p14="http://schemas.microsoft.com/office/powerpoint/2010/main" val="1010208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vert="horz" wrap="square" lIns="91440" tIns="45720" rIns="91440" bIns="45720" numCol="1" anchor="ctr" anchorCtr="0" compatLnSpc="1">
            <a:prstTxWarp prst="textNoShape">
              <a:avLst/>
            </a:prstTxWarp>
            <a:normAutofit/>
          </a:bodyPr>
          <a:lstStyle/>
          <a:p>
            <a:r>
              <a:rPr lang="en-GB" b="1" kern="1200" dirty="0">
                <a:latin typeface="+mj-lt"/>
                <a:ea typeface="+mj-ea"/>
                <a:cs typeface="+mj-cs"/>
              </a:rPr>
              <a:t>Programmatic thinking for pedagogy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9545" y="1825625"/>
            <a:ext cx="2958910" cy="4351338"/>
          </a:xfrm>
          <a:prstGeom prst="rect">
            <a:avLst/>
          </a:prstGeom>
          <a:noFill/>
        </p:spPr>
      </p:pic>
      <p:sp>
        <p:nvSpPr>
          <p:cNvPr id="4" name="TextBox 3"/>
          <p:cNvSpPr txBox="1"/>
          <p:nvPr/>
        </p:nvSpPr>
        <p:spPr bwMode="auto">
          <a:xfrm>
            <a:off x="6172200" y="1825625"/>
            <a:ext cx="5181600" cy="4351338"/>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normAutofit/>
          </a:bodyPr>
          <a:lstStyle/>
          <a:p>
            <a:pPr marL="228600" indent="-228600" fontAlgn="base">
              <a:lnSpc>
                <a:spcPct val="150000"/>
              </a:lnSpc>
              <a:spcBef>
                <a:spcPts val="1000"/>
              </a:spcBef>
              <a:spcAft>
                <a:spcPct val="0"/>
              </a:spcAft>
              <a:buFont typeface="Arial" panose="020B0604020202020204" pitchFamily="34" charset="0"/>
              <a:buChar char="•"/>
            </a:pPr>
            <a:r>
              <a:rPr lang="en-GB" sz="2800">
                <a:solidFill>
                  <a:schemeClr val="bg1"/>
                </a:solidFill>
              </a:rPr>
              <a:t>Programmatic design ‘involves team decisions  </a:t>
            </a:r>
          </a:p>
          <a:p>
            <a:pPr marL="228600" indent="-228600" fontAlgn="base">
              <a:lnSpc>
                <a:spcPct val="150000"/>
              </a:lnSpc>
              <a:spcBef>
                <a:spcPts val="1000"/>
              </a:spcBef>
              <a:spcAft>
                <a:spcPct val="0"/>
              </a:spcAft>
              <a:buFont typeface="Arial" panose="020B0604020202020204" pitchFamily="34" charset="0"/>
              <a:buChar char="•"/>
            </a:pPr>
            <a:r>
              <a:rPr lang="en-GB" sz="2800">
                <a:solidFill>
                  <a:schemeClr val="bg1"/>
                </a:solidFill>
              </a:rPr>
              <a:t>It builds ‘more integration’ (Jessop 2019, p43).</a:t>
            </a:r>
          </a:p>
          <a:p>
            <a:pPr marL="228600" indent="-228600" fontAlgn="base">
              <a:lnSpc>
                <a:spcPct val="150000"/>
              </a:lnSpc>
              <a:spcBef>
                <a:spcPts val="1000"/>
              </a:spcBef>
              <a:spcAft>
                <a:spcPct val="0"/>
              </a:spcAft>
              <a:buFont typeface="Arial" panose="020B0604020202020204" pitchFamily="34" charset="0"/>
              <a:buChar char="•"/>
            </a:pPr>
            <a:r>
              <a:rPr lang="en-GB" sz="2800">
                <a:solidFill>
                  <a:schemeClr val="bg1"/>
                </a:solidFill>
              </a:rPr>
              <a:t>Less risk of gaps? </a:t>
            </a:r>
          </a:p>
          <a:p>
            <a:pPr marL="228600" indent="-228600" fontAlgn="base">
              <a:lnSpc>
                <a:spcPct val="150000"/>
              </a:lnSpc>
              <a:spcBef>
                <a:spcPts val="1000"/>
              </a:spcBef>
              <a:spcAft>
                <a:spcPct val="0"/>
              </a:spcAft>
              <a:buFont typeface="Arial" panose="020B0604020202020204" pitchFamily="34" charset="0"/>
              <a:buChar char="•"/>
            </a:pPr>
            <a:r>
              <a:rPr lang="en-GB" sz="2800">
                <a:solidFill>
                  <a:schemeClr val="bg1"/>
                </a:solidFill>
              </a:rPr>
              <a:t>No surprises please! </a:t>
            </a:r>
          </a:p>
          <a:p>
            <a:pPr marL="228600" indent="-228600" fontAlgn="base">
              <a:lnSpc>
                <a:spcPct val="150000"/>
              </a:lnSpc>
              <a:spcBef>
                <a:spcPts val="1000"/>
              </a:spcBef>
              <a:spcAft>
                <a:spcPct val="0"/>
              </a:spcAft>
              <a:buFont typeface="Arial" panose="020B0604020202020204" pitchFamily="34" charset="0"/>
              <a:buChar char="•"/>
            </a:pPr>
            <a:endParaRPr lang="en-GB" sz="2800">
              <a:solidFill>
                <a:schemeClr val="bg1"/>
              </a:solidFill>
            </a:endParaRPr>
          </a:p>
        </p:txBody>
      </p:sp>
      <p:sp>
        <p:nvSpPr>
          <p:cNvPr id="9" name="Slide Number Placeholder 4">
            <a:extLst>
              <a:ext uri="{FF2B5EF4-FFF2-40B4-BE49-F238E27FC236}">
                <a16:creationId xmlns:a16="http://schemas.microsoft.com/office/drawing/2014/main" id="{87BCB9FE-0257-AC53-4A1C-8373A5DC3B44}"/>
              </a:ext>
            </a:extLst>
          </p:cNvPr>
          <p:cNvSpPr>
            <a:spLocks noGrp="1"/>
          </p:cNvSpPr>
          <p:nvPr>
            <p:ph type="sldNum" sz="quarter" idx="10"/>
          </p:nvPr>
        </p:nvSpPr>
        <p:spPr>
          <a:xfrm>
            <a:off x="838200" y="6329363"/>
            <a:ext cx="2743200" cy="365125"/>
          </a:xfrm>
        </p:spPr>
        <p:txBody>
          <a:bodyPr vert="horz" lIns="91440" tIns="45720" rIns="91440" bIns="45720" rtlCol="0" anchor="ctr">
            <a:normAutofit/>
          </a:bodyPr>
          <a:lstStyle/>
          <a:p>
            <a:pPr>
              <a:spcAft>
                <a:spcPts val="600"/>
              </a:spcAft>
              <a:defRPr/>
            </a:pPr>
            <a:fld id="{15EFD079-B32F-4C48-9BEC-5E068F03D9FC}" type="slidenum">
              <a:rPr lang="en-GB" kern="1200">
                <a:latin typeface="+mn-lt"/>
                <a:ea typeface="+mn-ea"/>
                <a:cs typeface="+mn-cs"/>
              </a:rPr>
              <a:pPr>
                <a:spcAft>
                  <a:spcPts val="600"/>
                </a:spcAft>
                <a:defRPr/>
              </a:pPr>
              <a:t>24</a:t>
            </a:fld>
            <a:endParaRPr lang="en-GB" kern="1200">
              <a:latin typeface="+mn-lt"/>
              <a:ea typeface="+mn-ea"/>
              <a:cs typeface="+mn-cs"/>
            </a:endParaRPr>
          </a:p>
        </p:txBody>
      </p:sp>
    </p:spTree>
    <p:extLst>
      <p:ext uri="{BB962C8B-B14F-4D97-AF65-F5344CB8AC3E}">
        <p14:creationId xmlns:p14="http://schemas.microsoft.com/office/powerpoint/2010/main" val="4053039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09382F2-5ED6-32D2-FD11-66E865717FFA}"/>
              </a:ext>
            </a:extLst>
          </p:cNvPr>
          <p:cNvSpPr>
            <a:spLocks noGrp="1"/>
          </p:cNvSpPr>
          <p:nvPr>
            <p:ph type="title"/>
          </p:nvPr>
        </p:nvSpPr>
        <p:spPr>
          <a:xfrm>
            <a:off x="478366" y="452967"/>
            <a:ext cx="8691036" cy="455429"/>
          </a:xfrm>
        </p:spPr>
        <p:txBody>
          <a:bodyPr/>
          <a:lstStyle/>
          <a:p>
            <a:r>
              <a:rPr lang="en-GB"/>
              <a:t>The blueprinting methodology </a:t>
            </a:r>
          </a:p>
        </p:txBody>
      </p:sp>
      <p:sp>
        <p:nvSpPr>
          <p:cNvPr id="13" name="Content Placeholder 2">
            <a:extLst>
              <a:ext uri="{FF2B5EF4-FFF2-40B4-BE49-F238E27FC236}">
                <a16:creationId xmlns:a16="http://schemas.microsoft.com/office/drawing/2014/main" id="{16C845AC-4D6E-5408-3DE3-ADC4E5F61DCE}"/>
              </a:ext>
            </a:extLst>
          </p:cNvPr>
          <p:cNvSpPr>
            <a:spLocks noGrp="1"/>
          </p:cNvSpPr>
          <p:nvPr>
            <p:ph idx="1"/>
          </p:nvPr>
        </p:nvSpPr>
        <p:spPr>
          <a:xfrm>
            <a:off x="767863" y="2271201"/>
            <a:ext cx="4146386" cy="3594346"/>
          </a:xfrm>
        </p:spPr>
        <p:txBody>
          <a:bodyPr/>
          <a:lstStyle/>
          <a:p>
            <a:r>
              <a:rPr lang="en-GB" dirty="0"/>
              <a:t>Day 1: Vision Building </a:t>
            </a:r>
          </a:p>
          <a:p>
            <a:r>
              <a:rPr lang="en-GB" dirty="0"/>
              <a:t>Day 2: Programme </a:t>
            </a:r>
          </a:p>
          <a:p>
            <a:r>
              <a:rPr lang="en-GB" dirty="0"/>
              <a:t>Day 3: Module commissioning </a:t>
            </a:r>
          </a:p>
        </p:txBody>
      </p:sp>
      <p:sp>
        <p:nvSpPr>
          <p:cNvPr id="14" name="Slide Number Placeholder 3">
            <a:extLst>
              <a:ext uri="{FF2B5EF4-FFF2-40B4-BE49-F238E27FC236}">
                <a16:creationId xmlns:a16="http://schemas.microsoft.com/office/drawing/2014/main" id="{85BA4841-0356-02D6-E2DE-D49BD16644C9}"/>
              </a:ext>
            </a:extLst>
          </p:cNvPr>
          <p:cNvSpPr txBox="1">
            <a:spLocks/>
          </p:cNvSpPr>
          <p:nvPr/>
        </p:nvSpPr>
        <p:spPr>
          <a:xfrm>
            <a:off x="838200" y="6329363"/>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BD7AF65-ABD8-9745-9161-1D3466EAFE0E}" type="slidenum">
              <a:rPr lang="en-GB" smtClean="0"/>
              <a:pPr/>
              <a:t>25</a:t>
            </a:fld>
            <a:endParaRPr lang="en-GB"/>
          </a:p>
        </p:txBody>
      </p:sp>
      <p:sp>
        <p:nvSpPr>
          <p:cNvPr id="15" name="Text Placeholder 4">
            <a:extLst>
              <a:ext uri="{FF2B5EF4-FFF2-40B4-BE49-F238E27FC236}">
                <a16:creationId xmlns:a16="http://schemas.microsoft.com/office/drawing/2014/main" id="{6D2100DE-8255-7792-0913-1CAB96B4FADC}"/>
              </a:ext>
            </a:extLst>
          </p:cNvPr>
          <p:cNvSpPr txBox="1">
            <a:spLocks/>
          </p:cNvSpPr>
          <p:nvPr/>
        </p:nvSpPr>
        <p:spPr>
          <a:xfrm>
            <a:off x="478367" y="1396350"/>
            <a:ext cx="5279999" cy="340988"/>
          </a:xfrm>
          <a:prstGeom prst="rect">
            <a:avLst/>
          </a:prstGeom>
        </p:spPr>
        <p:txBody>
          <a:bodyPr/>
          <a:lstStyle>
            <a:lvl1pPr marL="228600" indent="-228600" algn="l" rtl="0" eaLnBrk="1" fontAlgn="base" hangingPunct="1">
              <a:lnSpc>
                <a:spcPct val="150000"/>
              </a:lnSpc>
              <a:spcBef>
                <a:spcPts val="1000"/>
              </a:spcBef>
              <a:spcAft>
                <a:spcPct val="0"/>
              </a:spcAft>
              <a:buFont typeface="Arial" panose="020B0604020202020204" pitchFamily="34" charset="0"/>
              <a:buChar char="•"/>
              <a:defRPr sz="2800" kern="1200">
                <a:solidFill>
                  <a:schemeClr val="bg1"/>
                </a:solidFill>
                <a:latin typeface="+mn-lt"/>
                <a:ea typeface="Effra Medium"/>
                <a:cs typeface="Effra Medium" panose="020B0703020203020204" pitchFamily="34" charset="0"/>
              </a:defRPr>
            </a:lvl1pPr>
            <a:lvl2pPr marL="685800" indent="-228600" algn="l" rtl="0" eaLnBrk="1" fontAlgn="base" hangingPunct="1">
              <a:lnSpc>
                <a:spcPct val="150000"/>
              </a:lnSpc>
              <a:spcBef>
                <a:spcPts val="500"/>
              </a:spcBef>
              <a:spcAft>
                <a:spcPct val="0"/>
              </a:spcAft>
              <a:buFont typeface="Arial" panose="020B0604020202020204" pitchFamily="34" charset="0"/>
              <a:buChar char="•"/>
              <a:defRPr sz="2400" kern="1200">
                <a:solidFill>
                  <a:schemeClr val="bg1"/>
                </a:solidFill>
                <a:latin typeface="+mn-lt"/>
                <a:ea typeface="Effra Medium"/>
                <a:cs typeface="Effra Medium" panose="020B0703020203020204" pitchFamily="34" charset="0"/>
              </a:defRPr>
            </a:lvl2pPr>
            <a:lvl3pPr marL="1143000" indent="-228600" algn="l" rtl="0" eaLnBrk="1" fontAlgn="base" hangingPunct="1">
              <a:lnSpc>
                <a:spcPct val="150000"/>
              </a:lnSpc>
              <a:spcBef>
                <a:spcPts val="500"/>
              </a:spcBef>
              <a:spcAft>
                <a:spcPct val="0"/>
              </a:spcAft>
              <a:buFont typeface="Arial" panose="020B0604020202020204" pitchFamily="34" charset="0"/>
              <a:buChar char="•"/>
              <a:defRPr sz="2000" kern="1200">
                <a:solidFill>
                  <a:schemeClr val="bg1"/>
                </a:solidFill>
                <a:latin typeface="+mn-lt"/>
                <a:ea typeface="Effra Medium"/>
                <a:cs typeface="Effra Medium" panose="020B0703020203020204" pitchFamily="34" charset="0"/>
              </a:defRPr>
            </a:lvl3pPr>
            <a:lvl4pPr marL="1600200" indent="-228600" algn="l" rtl="0" eaLnBrk="1" fontAlgn="base" hangingPunct="1">
              <a:lnSpc>
                <a:spcPct val="150000"/>
              </a:lnSpc>
              <a:spcBef>
                <a:spcPts val="500"/>
              </a:spcBef>
              <a:spcAft>
                <a:spcPct val="0"/>
              </a:spcAft>
              <a:buFont typeface="Arial" panose="020B0604020202020204" pitchFamily="34" charset="0"/>
              <a:buChar char="•"/>
              <a:defRPr kern="1200">
                <a:solidFill>
                  <a:schemeClr val="bg1"/>
                </a:solidFill>
                <a:latin typeface="+mn-lt"/>
                <a:ea typeface="Effra Medium"/>
                <a:cs typeface="Effra Medium" panose="020B0703020203020204" pitchFamily="34" charset="0"/>
              </a:defRPr>
            </a:lvl4pPr>
            <a:lvl5pPr marL="2057400" indent="-228600" algn="l" rtl="0" eaLnBrk="1" fontAlgn="base" hangingPunct="1">
              <a:lnSpc>
                <a:spcPct val="150000"/>
              </a:lnSpc>
              <a:spcBef>
                <a:spcPts val="500"/>
              </a:spcBef>
              <a:spcAft>
                <a:spcPct val="0"/>
              </a:spcAft>
              <a:buFont typeface="Arial" panose="020B0604020202020204" pitchFamily="34" charset="0"/>
              <a:buChar char="•"/>
              <a:defRPr kern="1200">
                <a:solidFill>
                  <a:schemeClr val="bg1"/>
                </a:solidFill>
                <a:latin typeface="+mn-lt"/>
                <a:ea typeface="Effra Medium"/>
                <a:cs typeface="Effra Medium" panose="020B0703020203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From team to programme </a:t>
            </a:r>
          </a:p>
        </p:txBody>
      </p:sp>
      <p:pic>
        <p:nvPicPr>
          <p:cNvPr id="16" name="Picture Placeholder 8" descr="A team working with a large piece of paper and coloured cards. They are thoughtful. ">
            <a:extLst>
              <a:ext uri="{FF2B5EF4-FFF2-40B4-BE49-F238E27FC236}">
                <a16:creationId xmlns:a16="http://schemas.microsoft.com/office/drawing/2014/main" id="{7F9DCE59-607C-C5A0-D0CF-A138BA5B41DD}"/>
              </a:ext>
            </a:extLst>
          </p:cNvPr>
          <p:cNvPicPr>
            <a:picLocks noChangeAspect="1"/>
          </p:cNvPicPr>
          <p:nvPr/>
        </p:nvPicPr>
        <p:blipFill>
          <a:blip r:embed="rId3"/>
          <a:srcRect l="3910" r="3910"/>
          <a:stretch>
            <a:fillRect/>
          </a:stretch>
        </p:blipFill>
        <p:spPr>
          <a:xfrm>
            <a:off x="5972828" y="1396350"/>
            <a:ext cx="5492367" cy="4469197"/>
          </a:xfrm>
          <a:prstGeom prst="rect">
            <a:avLst/>
          </a:prstGeom>
        </p:spPr>
      </p:pic>
    </p:spTree>
    <p:extLst>
      <p:ext uri="{BB962C8B-B14F-4D97-AF65-F5344CB8AC3E}">
        <p14:creationId xmlns:p14="http://schemas.microsoft.com/office/powerpoint/2010/main" val="3126912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0570" y="154001"/>
            <a:ext cx="10515600" cy="1325563"/>
          </a:xfrm>
        </p:spPr>
        <p:txBody>
          <a:bodyPr/>
          <a:lstStyle/>
          <a:p>
            <a:r>
              <a:rPr lang="en-GB" dirty="0"/>
              <a:t>The pedagogy of letting go </a:t>
            </a:r>
          </a:p>
        </p:txBody>
      </p:sp>
      <p:sp>
        <p:nvSpPr>
          <p:cNvPr id="4" name="Oval Callout 3"/>
          <p:cNvSpPr/>
          <p:nvPr/>
        </p:nvSpPr>
        <p:spPr>
          <a:xfrm>
            <a:off x="409714" y="2113273"/>
            <a:ext cx="5398656" cy="3002123"/>
          </a:xfrm>
          <a:prstGeom prst="wedgeEllipseCallout">
            <a:avLst>
              <a:gd name="adj1" fmla="val -53100"/>
              <a:gd name="adj2" fmla="val 28251"/>
            </a:avLst>
          </a:prstGeom>
          <a:ln w="31750"/>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dirty="0">
                <a:latin typeface="Arial" panose="020B0604020202020204" pitchFamily="34" charset="0"/>
                <a:cs typeface="Arial" panose="020B0604020202020204" pitchFamily="34" charset="0"/>
              </a:rPr>
              <a:t>I’m not sure how this is going to go, how students will react and whether they will learn </a:t>
            </a:r>
            <a:r>
              <a:rPr lang="en-GB" sz="2400" b="1" dirty="0">
                <a:latin typeface="Arial" panose="020B0604020202020204" pitchFamily="34" charset="0"/>
                <a:cs typeface="Arial" panose="020B0604020202020204" pitchFamily="34" charset="0"/>
              </a:rPr>
              <a:t>all of the content </a:t>
            </a:r>
            <a:r>
              <a:rPr lang="en-GB" sz="2400" dirty="0">
                <a:latin typeface="Arial" panose="020B0604020202020204" pitchFamily="34" charset="0"/>
                <a:cs typeface="Arial" panose="020B0604020202020204" pitchFamily="34" charset="0"/>
              </a:rPr>
              <a:t>that we usually cover </a:t>
            </a:r>
          </a:p>
        </p:txBody>
      </p:sp>
      <p:sp>
        <p:nvSpPr>
          <p:cNvPr id="6" name="Oval Callout 5"/>
          <p:cNvSpPr/>
          <p:nvPr/>
        </p:nvSpPr>
        <p:spPr>
          <a:xfrm>
            <a:off x="6805989" y="2113273"/>
            <a:ext cx="5027884" cy="2631453"/>
          </a:xfrm>
          <a:prstGeom prst="wedgeEllipseCallout">
            <a:avLst>
              <a:gd name="adj1" fmla="val -71623"/>
              <a:gd name="adj2" fmla="val 53540"/>
            </a:avLst>
          </a:prstGeom>
          <a:ln w="31750">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dirty="0">
                <a:latin typeface="Arial" panose="020B0604020202020204" pitchFamily="34" charset="0"/>
                <a:cs typeface="Arial" panose="020B0604020202020204" pitchFamily="34" charset="0"/>
              </a:rPr>
              <a:t>I never thought students would produce such excellent work. It’s all different, but good. I worried that they wouldn’t come through. </a:t>
            </a:r>
          </a:p>
        </p:txBody>
      </p:sp>
    </p:spTree>
    <p:extLst>
      <p:ext uri="{BB962C8B-B14F-4D97-AF65-F5344CB8AC3E}">
        <p14:creationId xmlns:p14="http://schemas.microsoft.com/office/powerpoint/2010/main" val="3289872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373380" y="676656"/>
            <a:ext cx="10629997" cy="5504688"/>
          </a:xfrm>
          <a:prstGeom prst="wedgeEllipseCallout">
            <a:avLst>
              <a:gd name="adj1" fmla="val -47252"/>
              <a:gd name="adj2" fmla="val 48156"/>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pPr>
            <a:r>
              <a:rPr lang="en-GB" sz="2400">
                <a:latin typeface="Arial" panose="020B0604020202020204" pitchFamily="34" charset="0"/>
                <a:cs typeface="Arial" panose="020B0604020202020204" pitchFamily="34" charset="0"/>
              </a:rPr>
              <a:t>It really is so much </a:t>
            </a:r>
            <a:r>
              <a:rPr lang="en-GB" sz="2400" b="1">
                <a:latin typeface="Arial" panose="020B0604020202020204" pitchFamily="34" charset="0"/>
                <a:cs typeface="Arial" panose="020B0604020202020204" pitchFamily="34" charset="0"/>
              </a:rPr>
              <a:t>more enjoyable </a:t>
            </a:r>
            <a:r>
              <a:rPr lang="en-GB" sz="2400">
                <a:latin typeface="Arial" panose="020B0604020202020204" pitchFamily="34" charset="0"/>
                <a:cs typeface="Arial" panose="020B0604020202020204" pitchFamily="34" charset="0"/>
              </a:rPr>
              <a:t>having a module where it is possible to engage directly with groups and individuals, as </a:t>
            </a:r>
            <a:r>
              <a:rPr lang="en-GB" sz="2400" b="1">
                <a:latin typeface="Arial" panose="020B0604020202020204" pitchFamily="34" charset="0"/>
                <a:cs typeface="Arial" panose="020B0604020202020204" pitchFamily="34" charset="0"/>
              </a:rPr>
              <a:t>you get to know many more students as people rather than passive faces in a lecture theatre</a:t>
            </a:r>
            <a:r>
              <a:rPr lang="en-GB" sz="2400">
                <a:latin typeface="Arial" panose="020B0604020202020204" pitchFamily="34" charset="0"/>
                <a:cs typeface="Arial" panose="020B0604020202020204" pitchFamily="34" charset="0"/>
              </a:rPr>
              <a:t>, with the benefit that those who were struggling were identified and supported at a much earlier stage. </a:t>
            </a:r>
            <a:r>
              <a:rPr lang="en-GB">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9098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D7B768-35D7-7B1F-D29A-EA1CC894C914}"/>
              </a:ext>
            </a:extLst>
          </p:cNvPr>
          <p:cNvSpPr>
            <a:spLocks noGrp="1"/>
          </p:cNvSpPr>
          <p:nvPr>
            <p:ph type="title"/>
          </p:nvPr>
        </p:nvSpPr>
        <p:spPr>
          <a:xfrm>
            <a:off x="838200" y="365125"/>
            <a:ext cx="10515600" cy="1325563"/>
          </a:xfrm>
        </p:spPr>
        <p:txBody>
          <a:bodyPr wrap="square" anchor="ctr">
            <a:normAutofit/>
          </a:bodyPr>
          <a:lstStyle/>
          <a:p>
            <a:r>
              <a:rPr lang="en-US" dirty="0"/>
              <a:t>Regulations </a:t>
            </a:r>
          </a:p>
        </p:txBody>
      </p:sp>
      <p:pic>
        <p:nvPicPr>
          <p:cNvPr id="6" name="Picture 5" descr="Pen placed on top of a signature line">
            <a:extLst>
              <a:ext uri="{FF2B5EF4-FFF2-40B4-BE49-F238E27FC236}">
                <a16:creationId xmlns:a16="http://schemas.microsoft.com/office/drawing/2014/main" id="{3CB210C2-196D-1DFE-11CA-3AC361377BD1}"/>
              </a:ext>
            </a:extLst>
          </p:cNvPr>
          <p:cNvPicPr>
            <a:picLocks noChangeAspect="1"/>
          </p:cNvPicPr>
          <p:nvPr/>
        </p:nvPicPr>
        <p:blipFill rotWithShape="1">
          <a:blip r:embed="rId2"/>
          <a:srcRect t="903" b="37104"/>
          <a:stretch/>
        </p:blipFill>
        <p:spPr>
          <a:xfrm>
            <a:off x="838200" y="1825625"/>
            <a:ext cx="10515600" cy="4351338"/>
          </a:xfrm>
          <a:prstGeom prst="rect">
            <a:avLst/>
          </a:prstGeom>
          <a:noFill/>
        </p:spPr>
      </p:pic>
      <p:sp>
        <p:nvSpPr>
          <p:cNvPr id="2" name="Slide Number Placeholder 1">
            <a:extLst>
              <a:ext uri="{FF2B5EF4-FFF2-40B4-BE49-F238E27FC236}">
                <a16:creationId xmlns:a16="http://schemas.microsoft.com/office/drawing/2014/main" id="{BD3C97A7-1CBA-EC22-4927-FADAD0FF6562}"/>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8ED4D976-8790-EC4D-873D-E9BBC75E487E}" type="slidenum">
              <a:rPr lang="en-GB" smtClean="0"/>
              <a:pPr>
                <a:spcAft>
                  <a:spcPts val="600"/>
                </a:spcAft>
                <a:defRPr/>
              </a:pPr>
              <a:t>28</a:t>
            </a:fld>
            <a:endParaRPr lang="en-GB"/>
          </a:p>
        </p:txBody>
      </p:sp>
    </p:spTree>
    <p:extLst>
      <p:ext uri="{BB962C8B-B14F-4D97-AF65-F5344CB8AC3E}">
        <p14:creationId xmlns:p14="http://schemas.microsoft.com/office/powerpoint/2010/main" val="2309876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136" y="-64771"/>
            <a:ext cx="10515600" cy="1325563"/>
          </a:xfrm>
        </p:spPr>
        <p:txBody>
          <a:bodyPr wrap="square" anchor="ctr">
            <a:normAutofit/>
          </a:bodyPr>
          <a:lstStyle/>
          <a:p>
            <a:r>
              <a:rPr lang="en-GB" dirty="0"/>
              <a:t>Conclusion </a:t>
            </a:r>
          </a:p>
        </p:txBody>
      </p:sp>
      <p:sp>
        <p:nvSpPr>
          <p:cNvPr id="11" name="Slide Number Placeholder 4">
            <a:extLst>
              <a:ext uri="{FF2B5EF4-FFF2-40B4-BE49-F238E27FC236}">
                <a16:creationId xmlns:a16="http://schemas.microsoft.com/office/drawing/2014/main" id="{5C5AB6B2-DFA9-F776-5A75-54E66949AE07}"/>
              </a:ext>
            </a:extLst>
          </p:cNvPr>
          <p:cNvSpPr>
            <a:spLocks noGrp="1"/>
          </p:cNvSpPr>
          <p:nvPr>
            <p:ph type="sldNum" sz="quarter" idx="10"/>
          </p:nvPr>
        </p:nvSpPr>
        <p:spPr>
          <a:xfrm>
            <a:off x="838200" y="6329363"/>
            <a:ext cx="2743200" cy="365125"/>
          </a:xfrm>
        </p:spPr>
        <p:txBody>
          <a:bodyPr anchor="ctr">
            <a:normAutofit/>
          </a:bodyPr>
          <a:lstStyle/>
          <a:p>
            <a:pPr>
              <a:spcAft>
                <a:spcPts val="600"/>
              </a:spcAft>
              <a:defRPr/>
            </a:pPr>
            <a:fld id="{8CDE4BD3-C5DF-FE4C-9441-E735C32D6D37}" type="slidenum">
              <a:rPr lang="en-GB"/>
              <a:pPr>
                <a:spcAft>
                  <a:spcPts val="600"/>
                </a:spcAft>
                <a:defRPr/>
              </a:pPr>
              <a:t>29</a:t>
            </a:fld>
            <a:endParaRPr lang="en-GB"/>
          </a:p>
        </p:txBody>
      </p:sp>
      <p:graphicFrame>
        <p:nvGraphicFramePr>
          <p:cNvPr id="5" name="Content Placeholder 2">
            <a:extLst>
              <a:ext uri="{FF2B5EF4-FFF2-40B4-BE49-F238E27FC236}">
                <a16:creationId xmlns:a16="http://schemas.microsoft.com/office/drawing/2014/main" id="{986A9BEB-2F9B-77C3-01A8-865EDD2F60DB}"/>
              </a:ext>
            </a:extLst>
          </p:cNvPr>
          <p:cNvGraphicFramePr>
            <a:graphicFrameLocks noGrp="1"/>
          </p:cNvGraphicFramePr>
          <p:nvPr>
            <p:ph sz="half" idx="1"/>
            <p:extLst>
              <p:ext uri="{D42A27DB-BD31-4B8C-83A1-F6EECF244321}">
                <p14:modId xmlns:p14="http://schemas.microsoft.com/office/powerpoint/2010/main" val="2602127641"/>
              </p:ext>
            </p:extLst>
          </p:nvPr>
        </p:nvGraphicFramePr>
        <p:xfrm>
          <a:off x="838200" y="1105566"/>
          <a:ext cx="10515600" cy="4939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2042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normAutofit/>
          </a:bodyPr>
          <a:lstStyle/>
          <a:p>
            <a:pPr marL="0" indent="0">
              <a:buNone/>
            </a:pPr>
            <a:r>
              <a:rPr lang="en-GB" dirty="0"/>
              <a:t>See Notes for a full list </a:t>
            </a:r>
          </a:p>
        </p:txBody>
      </p:sp>
    </p:spTree>
    <p:extLst>
      <p:ext uri="{BB962C8B-B14F-4D97-AF65-F5344CB8AC3E}">
        <p14:creationId xmlns:p14="http://schemas.microsoft.com/office/powerpoint/2010/main" val="4336679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d5428325-b490-4bcf-9966-4c0990bd6452"/>
</p:tagLst>
</file>

<file path=ppt/theme/theme1.xml><?xml version="1.0" encoding="utf-8"?>
<a:theme xmlns:a="http://schemas.openxmlformats.org/drawingml/2006/main" name="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rk blue 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ue 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Yellow 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ark blue 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lue 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 Yellow 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HAU blue master ">
  <a:themeElements>
    <a:clrScheme name="HAU">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ED7D31"/>
      </a:hlink>
      <a:folHlink>
        <a:srgbClr val="ED7D3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U Teaching Powerpoint Template 2023_07.pptx" id="{E7894A2A-F70B-4CD2-A559-577F3F102FB4}" vid="{6BED4BD1-371C-489C-97B2-55CD1BEF1DF7}"/>
    </a:ext>
  </a:extLst>
</a:theme>
</file>

<file path=ppt/theme/theme10.xml><?xml version="1.0" encoding="utf-8"?>
<a:theme xmlns:a="http://schemas.openxmlformats.org/drawingml/2006/main" name="HAU white master">
  <a:themeElements>
    <a:clrScheme name="HAU">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ED7D31"/>
      </a:hlink>
      <a:folHlink>
        <a:srgbClr val="ED7D31"/>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U Teaching Powerpoint Template 2023_07.pptx" id="{E7894A2A-F70B-4CD2-A559-577F3F102FB4}" vid="{A8C4023C-77F6-486F-A862-DEC83805FB45}"/>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BD40CA187FB94598A1D2DE2302C188" ma:contentTypeVersion="14" ma:contentTypeDescription="Create a new document." ma:contentTypeScope="" ma:versionID="26fbfee5caa9a1bffe821f74749419bc">
  <xsd:schema xmlns:xsd="http://www.w3.org/2001/XMLSchema" xmlns:xs="http://www.w3.org/2001/XMLSchema" xmlns:p="http://schemas.microsoft.com/office/2006/metadata/properties" xmlns:ns3="a54d489d-ebab-4873-9db5-a880a7ab23f7" xmlns:ns4="4b0f3f8d-0d0d-4ab7-87c0-04e552aa6829" targetNamespace="http://schemas.microsoft.com/office/2006/metadata/properties" ma:root="true" ma:fieldsID="55abc3bd73e876769935b4493f0270f4" ns3:_="" ns4:_="">
    <xsd:import namespace="a54d489d-ebab-4873-9db5-a880a7ab23f7"/>
    <xsd:import namespace="4b0f3f8d-0d0d-4ab7-87c0-04e552aa682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4d489d-ebab-4873-9db5-a880a7ab23f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0f3f8d-0d0d-4ab7-87c0-04e552aa682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945987-94C8-4646-9280-6C15B3D529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4d489d-ebab-4873-9db5-a880a7ab23f7"/>
    <ds:schemaRef ds:uri="4b0f3f8d-0d0d-4ab7-87c0-04e552aa68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7C2D8F-A68F-48CC-B21E-89A2D748D318}">
  <ds:schemaRefs>
    <ds:schemaRef ds:uri="http://schemas.microsoft.com/sharepoint/v3/contenttype/forms"/>
  </ds:schemaRefs>
</ds:datastoreItem>
</file>

<file path=customXml/itemProps3.xml><?xml version="1.0" encoding="utf-8"?>
<ds:datastoreItem xmlns:ds="http://schemas.openxmlformats.org/officeDocument/2006/customXml" ds:itemID="{E2A9C856-8090-4133-9140-38B3CDD58C1E}">
  <ds:schemaRefs>
    <ds:schemaRef ds:uri="http://schemas.microsoft.com/office/infopath/2007/PartnerControls"/>
    <ds:schemaRef ds:uri="http://schemas.microsoft.com/office/2006/documentManagement/types"/>
    <ds:schemaRef ds:uri="4b0f3f8d-0d0d-4ab7-87c0-04e552aa6829"/>
    <ds:schemaRef ds:uri="http://schemas.microsoft.com/office/2006/metadata/properties"/>
    <ds:schemaRef ds:uri="http://www.w3.org/XML/1998/namespace"/>
    <ds:schemaRef ds:uri="http://purl.org/dc/terms/"/>
    <ds:schemaRef ds:uri="http://purl.org/dc/elements/1.1/"/>
    <ds:schemaRef ds:uri="http://schemas.openxmlformats.org/package/2006/metadata/core-properties"/>
    <ds:schemaRef ds:uri="a54d489d-ebab-4873-9db5-a880a7ab23f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5334</TotalTime>
  <Words>2475</Words>
  <Application>Microsoft Macintosh PowerPoint</Application>
  <PresentationFormat>Widescreen</PresentationFormat>
  <Paragraphs>268</Paragraphs>
  <Slides>30</Slides>
  <Notes>24</Notes>
  <HiddenSlides>0</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30</vt:i4>
      </vt:variant>
    </vt:vector>
  </HeadingPairs>
  <TitlesOfParts>
    <vt:vector size="48" baseType="lpstr">
      <vt:lpstr>Apercu</vt:lpstr>
      <vt:lpstr>Aptos</vt:lpstr>
      <vt:lpstr>Arial</vt:lpstr>
      <vt:lpstr>Calibri</vt:lpstr>
      <vt:lpstr>Helvetica</vt:lpstr>
      <vt:lpstr>Helvetica Neue</vt:lpstr>
      <vt:lpstr>SofiaProLight</vt:lpstr>
      <vt:lpstr>Times New Roman</vt:lpstr>
      <vt:lpstr>HAU - bottom left logo</vt:lpstr>
      <vt:lpstr>Dark blue HAU - bottom left logo</vt:lpstr>
      <vt:lpstr>Blue HAU - bottom left logo</vt:lpstr>
      <vt:lpstr>Yellow HAU - bottom left logo</vt:lpstr>
      <vt:lpstr>HAU - bottom right logo</vt:lpstr>
      <vt:lpstr>Dark blue HAU - bottom right logo</vt:lpstr>
      <vt:lpstr>Blue HAU - bottom right logo</vt:lpstr>
      <vt:lpstr> Yellow HAU - bottom right logo</vt:lpstr>
      <vt:lpstr>HAU blue master </vt:lpstr>
      <vt:lpstr>HAU white master</vt:lpstr>
      <vt:lpstr> </vt:lpstr>
      <vt:lpstr>PowerPoint Presentation</vt:lpstr>
      <vt:lpstr>Word of the year 2023: Authentic </vt:lpstr>
      <vt:lpstr>Ask colleagues ….   </vt:lpstr>
      <vt:lpstr>Ask students ….</vt:lpstr>
      <vt:lpstr>What is authentic assessmnet?</vt:lpstr>
      <vt:lpstr>Is ‘academic’ a dirty word?    What skills, qualities and knowledge is needed? </vt:lpstr>
      <vt:lpstr>What is authentic assessment? </vt:lpstr>
      <vt:lpstr>Benefits</vt:lpstr>
      <vt:lpstr>Challenges or barriers</vt:lpstr>
      <vt:lpstr>Example: Trade Show and Exhibition</vt:lpstr>
      <vt:lpstr>Live Project </vt:lpstr>
      <vt:lpstr>Reality: A spectrum of authentic activity</vt:lpstr>
      <vt:lpstr>Examples matter</vt:lpstr>
      <vt:lpstr>Is authentic a panacea in the age of AI</vt:lpstr>
      <vt:lpstr>Assessment security in an age of AI</vt:lpstr>
      <vt:lpstr>How does AI relate to the skills of the future in assessment? </vt:lpstr>
      <vt:lpstr>How does AI relate to the skills of the future in assessment? </vt:lpstr>
      <vt:lpstr>When have you used AI more than you should?</vt:lpstr>
      <vt:lpstr>Assessment reform for the age of artificial intelligence (TESQA, 2023) </vt:lpstr>
      <vt:lpstr>Provocation: Is  it time to stop talking about authentic?   What do we mean?   (Arnold &amp; Croxford, 2024, In Press)</vt:lpstr>
      <vt:lpstr>Enablers of authentic future-fit assessment </vt:lpstr>
      <vt:lpstr>Staying relevant (Dual professionals, sabbaticals, industry connections, diverse staff, multi-stakeholder curriculum)</vt:lpstr>
      <vt:lpstr>Programmatic thinking for pedagogy </vt:lpstr>
      <vt:lpstr>The blueprinting methodology </vt:lpstr>
      <vt:lpstr>The pedagogy of letting go </vt:lpstr>
      <vt:lpstr>PowerPoint Presentation</vt:lpstr>
      <vt:lpstr>Regulations </vt:lpstr>
      <vt:lpstr>Conclusion </vt:lpstr>
      <vt:lpstr>References</vt:lpstr>
    </vt:vector>
  </TitlesOfParts>
  <Company>Harper Adams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Arial bold.</dc:title>
  <dc:creator>Jaclyn Green</dc:creator>
  <cp:lastModifiedBy>Lydia Arnold</cp:lastModifiedBy>
  <cp:revision>243</cp:revision>
  <dcterms:created xsi:type="dcterms:W3CDTF">2018-01-08T15:36:20Z</dcterms:created>
  <dcterms:modified xsi:type="dcterms:W3CDTF">2024-07-12T06:32:05Z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0x010100D0BD40CA187FB94598A1D2DE2302C188</vt:lpwstr>
  </property>
  <property fmtid="{D5CDD505-2E9C-101B-9397-08002B2CF9AE}" pid="3" name="_dlc_DocIdItemGuid">
    <vt:lpwstr>85121ed1-c3bb-42b6-8bb4-e78062520588</vt:lpwstr>
  </property>
</Properties>
</file>